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59" r:id="rId5"/>
    <p:sldId id="261" r:id="rId6"/>
    <p:sldId id="269" r:id="rId7"/>
    <p:sldId id="260" r:id="rId8"/>
    <p:sldId id="262" r:id="rId9"/>
    <p:sldId id="263" r:id="rId10"/>
    <p:sldId id="264" r:id="rId11"/>
    <p:sldId id="265" r:id="rId12"/>
    <p:sldId id="267" r:id="rId13"/>
    <p:sldId id="268" r:id="rId14"/>
    <p:sldId id="270" r:id="rId15"/>
    <p:sldId id="271" r:id="rId16"/>
    <p:sldId id="266" r:id="rId1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9933FF"/>
    <a:srgbClr val="FFCC99"/>
    <a:srgbClr val="FFFFCC"/>
    <a:srgbClr val="66CCFF"/>
    <a:srgbClr val="66FFFF"/>
    <a:srgbClr val="FFFF99"/>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p:scale>
          <a:sx n="60" d="100"/>
          <a:sy n="60" d="100"/>
        </p:scale>
        <p:origin x="-516" y="1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843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2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98A293D6-3AB4-4234-99A4-5B6796569DE7}" type="slidenum">
              <a:rPr lang="en-US"/>
              <a:pPr>
                <a:defRPr/>
              </a:pPr>
              <a:t>‹#›</a:t>
            </a:fld>
            <a:endParaRPr lang="en-US"/>
          </a:p>
        </p:txBody>
      </p:sp>
    </p:spTree>
    <p:extLst>
      <p:ext uri="{BB962C8B-B14F-4D97-AF65-F5344CB8AC3E}">
        <p14:creationId xmlns:p14="http://schemas.microsoft.com/office/powerpoint/2010/main" val="17021567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A6ADEA77-0AAD-4F87-B56E-85C32A0CC0DA}" type="slidenum">
              <a:rPr lang="en-US" sz="1200" smtClean="0"/>
              <a:pPr eaLnBrk="1" hangingPunct="1"/>
              <a:t>1</a:t>
            </a:fld>
            <a:endParaRPr lang="en-US" sz="1200" smtClean="0"/>
          </a:p>
        </p:txBody>
      </p:sp>
      <p:sp>
        <p:nvSpPr>
          <p:cNvPr id="19459" name="Rectangle 2"/>
          <p:cNvSpPr>
            <a:spLocks noRo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F872353-D56B-47FD-9257-A68450302F49}" type="slidenum">
              <a:rPr lang="en-US" sz="1200" smtClean="0"/>
              <a:pPr eaLnBrk="1" hangingPunct="1"/>
              <a:t>11</a:t>
            </a:fld>
            <a:endParaRPr lang="en-US" sz="1200" smtClean="0"/>
          </a:p>
        </p:txBody>
      </p:sp>
      <p:sp>
        <p:nvSpPr>
          <p:cNvPr id="28675" name="Rectangle 2"/>
          <p:cNvSpPr>
            <a:spLocks noRot="1"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EBE2303F-825F-4B7F-AA30-7E4F5705C1F4}" type="slidenum">
              <a:rPr lang="en-US" sz="1200" smtClean="0"/>
              <a:pPr eaLnBrk="1" hangingPunct="1"/>
              <a:t>12</a:t>
            </a:fld>
            <a:endParaRPr lang="en-US" sz="1200" smtClean="0"/>
          </a:p>
        </p:txBody>
      </p:sp>
      <p:sp>
        <p:nvSpPr>
          <p:cNvPr id="29699" name="Rectangle 2"/>
          <p:cNvSpPr>
            <a:spLocks noRo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C187568E-CC41-42F6-BC02-5655C0FBD910}" type="slidenum">
              <a:rPr lang="en-US" sz="1200" smtClean="0"/>
              <a:pPr eaLnBrk="1" hangingPunct="1"/>
              <a:t>13</a:t>
            </a:fld>
            <a:endParaRPr lang="en-US" sz="1200" smtClean="0"/>
          </a:p>
        </p:txBody>
      </p:sp>
      <p:sp>
        <p:nvSpPr>
          <p:cNvPr id="30723" name="Rectangle 2"/>
          <p:cNvSpPr>
            <a:spLocks noRo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B318E0EB-4D74-455C-997D-127CCC83C253}" type="slidenum">
              <a:rPr lang="en-US" sz="1200" smtClean="0"/>
              <a:pPr eaLnBrk="1" hangingPunct="1"/>
              <a:t>16</a:t>
            </a:fld>
            <a:endParaRPr lang="en-US" sz="1200" smtClean="0"/>
          </a:p>
        </p:txBody>
      </p:sp>
      <p:sp>
        <p:nvSpPr>
          <p:cNvPr id="31747" name="Rectangle 2"/>
          <p:cNvSpPr>
            <a:spLocks noRo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E3ED7EF7-8837-48B1-B916-CC0CD34245FF}" type="slidenum">
              <a:rPr lang="en-US" sz="1200" smtClean="0"/>
              <a:pPr eaLnBrk="1" hangingPunct="1"/>
              <a:t>2</a:t>
            </a:fld>
            <a:endParaRPr lang="en-US" sz="1200" smtClean="0"/>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D89021E-50F9-4F34-AB2E-BAB0857C3164}" type="slidenum">
              <a:rPr lang="en-US" sz="1200" smtClean="0"/>
              <a:pPr eaLnBrk="1" hangingPunct="1"/>
              <a:t>3</a:t>
            </a:fld>
            <a:endParaRPr lang="en-US" sz="1200" smtClean="0"/>
          </a:p>
        </p:txBody>
      </p:sp>
      <p:sp>
        <p:nvSpPr>
          <p:cNvPr id="21507" name="Rectangle 2"/>
          <p:cNvSpPr>
            <a:spLocks noRo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EB8F7857-4BC0-4AA9-96C5-50DF3CE8153F}" type="slidenum">
              <a:rPr lang="en-US" sz="1200" smtClean="0"/>
              <a:pPr eaLnBrk="1" hangingPunct="1"/>
              <a:t>4</a:t>
            </a:fld>
            <a:endParaRPr lang="en-US" sz="1200" smtClean="0"/>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691E60D-8C48-4D8A-882C-30CB803A25FA}" type="slidenum">
              <a:rPr lang="en-US" sz="1200" smtClean="0"/>
              <a:pPr eaLnBrk="1" hangingPunct="1"/>
              <a:t>5</a:t>
            </a:fld>
            <a:endParaRPr lang="en-US" sz="1200" smtClean="0"/>
          </a:p>
        </p:txBody>
      </p:sp>
      <p:sp>
        <p:nvSpPr>
          <p:cNvPr id="23555" name="Rectangle 2"/>
          <p:cNvSpPr>
            <a:spLocks noRot="1"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3ACC213-A2F4-4422-B3F0-C27D330CD5ED}" type="slidenum">
              <a:rPr lang="en-US" sz="1200" smtClean="0"/>
              <a:pPr eaLnBrk="1" hangingPunct="1"/>
              <a:t>7</a:t>
            </a:fld>
            <a:endParaRPr lang="en-US" sz="1200" smtClean="0"/>
          </a:p>
        </p:txBody>
      </p:sp>
      <p:sp>
        <p:nvSpPr>
          <p:cNvPr id="24579" name="Rectangle 2"/>
          <p:cNvSpPr>
            <a:spLocks noRo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12D9E99-D7E6-423F-8424-6962BACFA69E}" type="slidenum">
              <a:rPr lang="en-US" sz="1200" smtClean="0"/>
              <a:pPr eaLnBrk="1" hangingPunct="1"/>
              <a:t>8</a:t>
            </a:fld>
            <a:endParaRPr lang="en-US" sz="1200" smtClean="0"/>
          </a:p>
        </p:txBody>
      </p:sp>
      <p:sp>
        <p:nvSpPr>
          <p:cNvPr id="25603" name="Rectangle 2"/>
          <p:cNvSpPr>
            <a:spLocks noRot="1" noChangeArrowheads="1" noTextEdit="1"/>
          </p:cNvSpPr>
          <p:nvPr>
            <p:ph type="sldImg"/>
          </p:nvPr>
        </p:nvSpPr>
        <p:spPr>
          <a:ln/>
        </p:spPr>
      </p:sp>
      <p:sp>
        <p:nvSpPr>
          <p:cNvPr id="2560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20275A5-FDF9-4438-91E4-BB007BCDB11A}" type="slidenum">
              <a:rPr lang="en-US" sz="1200" smtClean="0"/>
              <a:pPr eaLnBrk="1" hangingPunct="1"/>
              <a:t>9</a:t>
            </a:fld>
            <a:endParaRPr lang="en-US" sz="1200" smtClean="0"/>
          </a:p>
        </p:txBody>
      </p:sp>
      <p:sp>
        <p:nvSpPr>
          <p:cNvPr id="26627" name="Rectangle 2"/>
          <p:cNvSpPr>
            <a:spLocks noRo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BE5B248C-4A23-4F22-96DA-1436C1D27BF8}" type="slidenum">
              <a:rPr lang="en-US" sz="1200" smtClean="0"/>
              <a:pPr eaLnBrk="1" hangingPunct="1"/>
              <a:t>10</a:t>
            </a:fld>
            <a:endParaRPr lang="en-US" sz="1200" smtClean="0"/>
          </a:p>
        </p:txBody>
      </p:sp>
      <p:sp>
        <p:nvSpPr>
          <p:cNvPr id="27651" name="Rectangle 2"/>
          <p:cNvSpPr>
            <a:spLocks noRo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6AE229-E550-4047-9329-BA716CFD25B9}" type="slidenum">
              <a:rPr lang="en-US"/>
              <a:pPr>
                <a:defRPr/>
              </a:pPr>
              <a:t>‹#›</a:t>
            </a:fld>
            <a:endParaRPr lang="en-US"/>
          </a:p>
        </p:txBody>
      </p:sp>
    </p:spTree>
    <p:extLst>
      <p:ext uri="{BB962C8B-B14F-4D97-AF65-F5344CB8AC3E}">
        <p14:creationId xmlns:p14="http://schemas.microsoft.com/office/powerpoint/2010/main" val="3442763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83B36FC-94D2-4F4E-BB1C-8A4C3EBDC204}" type="slidenum">
              <a:rPr lang="en-US"/>
              <a:pPr>
                <a:defRPr/>
              </a:pPr>
              <a:t>‹#›</a:t>
            </a:fld>
            <a:endParaRPr lang="en-US"/>
          </a:p>
        </p:txBody>
      </p:sp>
    </p:spTree>
    <p:extLst>
      <p:ext uri="{BB962C8B-B14F-4D97-AF65-F5344CB8AC3E}">
        <p14:creationId xmlns:p14="http://schemas.microsoft.com/office/powerpoint/2010/main" val="1480918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069BE30-0A64-4B4E-8D13-CBDB7DC18366}" type="slidenum">
              <a:rPr lang="en-US"/>
              <a:pPr>
                <a:defRPr/>
              </a:pPr>
              <a:t>‹#›</a:t>
            </a:fld>
            <a:endParaRPr lang="en-US"/>
          </a:p>
        </p:txBody>
      </p:sp>
    </p:spTree>
    <p:extLst>
      <p:ext uri="{BB962C8B-B14F-4D97-AF65-F5344CB8AC3E}">
        <p14:creationId xmlns:p14="http://schemas.microsoft.com/office/powerpoint/2010/main" val="24563192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858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858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385958D-B025-4369-B8F1-82776D94482C}" type="slidenum">
              <a:rPr lang="en-US"/>
              <a:pPr>
                <a:defRPr/>
              </a:pPr>
              <a:t>‹#›</a:t>
            </a:fld>
            <a:endParaRPr lang="en-US"/>
          </a:p>
        </p:txBody>
      </p:sp>
    </p:spTree>
    <p:extLst>
      <p:ext uri="{BB962C8B-B14F-4D97-AF65-F5344CB8AC3E}">
        <p14:creationId xmlns:p14="http://schemas.microsoft.com/office/powerpoint/2010/main" val="1165688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D447FBF-AD22-4697-B687-750DC2D1B4F7}" type="slidenum">
              <a:rPr lang="en-US"/>
              <a:pPr>
                <a:defRPr/>
              </a:pPr>
              <a:t>‹#›</a:t>
            </a:fld>
            <a:endParaRPr lang="en-US"/>
          </a:p>
        </p:txBody>
      </p:sp>
    </p:spTree>
    <p:extLst>
      <p:ext uri="{BB962C8B-B14F-4D97-AF65-F5344CB8AC3E}">
        <p14:creationId xmlns:p14="http://schemas.microsoft.com/office/powerpoint/2010/main" val="633767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789479-926F-4F00-8311-8FC0B5B2682B}" type="slidenum">
              <a:rPr lang="en-US"/>
              <a:pPr>
                <a:defRPr/>
              </a:pPr>
              <a:t>‹#›</a:t>
            </a:fld>
            <a:endParaRPr lang="en-US"/>
          </a:p>
        </p:txBody>
      </p:sp>
    </p:spTree>
    <p:extLst>
      <p:ext uri="{BB962C8B-B14F-4D97-AF65-F5344CB8AC3E}">
        <p14:creationId xmlns:p14="http://schemas.microsoft.com/office/powerpoint/2010/main" val="1396141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724195A-E415-4DC1-89F5-5ACFEACD204E}" type="slidenum">
              <a:rPr lang="en-US"/>
              <a:pPr>
                <a:defRPr/>
              </a:pPr>
              <a:t>‹#›</a:t>
            </a:fld>
            <a:endParaRPr lang="en-US"/>
          </a:p>
        </p:txBody>
      </p:sp>
    </p:spTree>
    <p:extLst>
      <p:ext uri="{BB962C8B-B14F-4D97-AF65-F5344CB8AC3E}">
        <p14:creationId xmlns:p14="http://schemas.microsoft.com/office/powerpoint/2010/main" val="872551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1E4217A-6B8B-4E7D-8DF1-D43DAB8BBC39}" type="slidenum">
              <a:rPr lang="en-US"/>
              <a:pPr>
                <a:defRPr/>
              </a:pPr>
              <a:t>‹#›</a:t>
            </a:fld>
            <a:endParaRPr lang="en-US"/>
          </a:p>
        </p:txBody>
      </p:sp>
    </p:spTree>
    <p:extLst>
      <p:ext uri="{BB962C8B-B14F-4D97-AF65-F5344CB8AC3E}">
        <p14:creationId xmlns:p14="http://schemas.microsoft.com/office/powerpoint/2010/main" val="1437369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4F0A537-4638-4F6B-A1A9-C77C05035D48}" type="slidenum">
              <a:rPr lang="en-US"/>
              <a:pPr>
                <a:defRPr/>
              </a:pPr>
              <a:t>‹#›</a:t>
            </a:fld>
            <a:endParaRPr lang="en-US"/>
          </a:p>
        </p:txBody>
      </p:sp>
    </p:spTree>
    <p:extLst>
      <p:ext uri="{BB962C8B-B14F-4D97-AF65-F5344CB8AC3E}">
        <p14:creationId xmlns:p14="http://schemas.microsoft.com/office/powerpoint/2010/main" val="3671266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7808C82-CAA3-4FFE-B41C-5B2D1A7DED5A}" type="slidenum">
              <a:rPr lang="en-US"/>
              <a:pPr>
                <a:defRPr/>
              </a:pPr>
              <a:t>‹#›</a:t>
            </a:fld>
            <a:endParaRPr lang="en-US"/>
          </a:p>
        </p:txBody>
      </p:sp>
    </p:spTree>
    <p:extLst>
      <p:ext uri="{BB962C8B-B14F-4D97-AF65-F5344CB8AC3E}">
        <p14:creationId xmlns:p14="http://schemas.microsoft.com/office/powerpoint/2010/main" val="23378628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A75D655-F61D-483B-B860-451FB3E2B643}" type="slidenum">
              <a:rPr lang="en-US"/>
              <a:pPr>
                <a:defRPr/>
              </a:pPr>
              <a:t>‹#›</a:t>
            </a:fld>
            <a:endParaRPr lang="en-US"/>
          </a:p>
        </p:txBody>
      </p:sp>
    </p:spTree>
    <p:extLst>
      <p:ext uri="{BB962C8B-B14F-4D97-AF65-F5344CB8AC3E}">
        <p14:creationId xmlns:p14="http://schemas.microsoft.com/office/powerpoint/2010/main" val="1191722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6348D40-C302-4A1E-8543-F151EE906158}" type="slidenum">
              <a:rPr lang="en-US"/>
              <a:pPr>
                <a:defRPr/>
              </a:pPr>
              <a:t>‹#›</a:t>
            </a:fld>
            <a:endParaRPr lang="en-US"/>
          </a:p>
        </p:txBody>
      </p:sp>
    </p:spTree>
    <p:extLst>
      <p:ext uri="{BB962C8B-B14F-4D97-AF65-F5344CB8AC3E}">
        <p14:creationId xmlns:p14="http://schemas.microsoft.com/office/powerpoint/2010/main" val="8379727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2F696FAE-F890-400E-9A60-16EE06BF3DD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audio" Target="../media/audio1.wav"/><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2.wmf"/><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9.wmf"/></Relationships>
</file>

<file path=ppt/slides/_rels/slide11.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1.wmf"/></Relationships>
</file>

<file path=ppt/slides/_rels/slide12.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5.wmf"/><Relationship Id="rId5" Type="http://schemas.openxmlformats.org/officeDocument/2006/relationships/image" Target="../media/image8.jpe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10.wmf"/></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11.wmf"/></Relationships>
</file>

<file path=ppt/slides/_rels/slide5.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13.wmf"/></Relationships>
</file>

<file path=ppt/slides/_rels/slide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5.jpeg"/><Relationship Id="rId4" Type="http://schemas.openxmlformats.org/officeDocument/2006/relationships/hyperlink" Target="//upload.wikimedia.org/wikipedia/commons/f/f3/Kaaba_mirror_edit_jj.jpg"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7.wmf"/></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en-US" sz="5400" b="1" smtClean="0">
                <a:solidFill>
                  <a:srgbClr val="9933FF"/>
                </a:solidFill>
                <a:latin typeface="Berlin Sans FB" pitchFamily="34" charset="0"/>
              </a:rPr>
              <a:t>Religions 101</a:t>
            </a:r>
          </a:p>
        </p:txBody>
      </p:sp>
      <p:sp>
        <p:nvSpPr>
          <p:cNvPr id="2051" name="Rectangle 3"/>
          <p:cNvSpPr>
            <a:spLocks noGrp="1" noChangeArrowheads="1"/>
          </p:cNvSpPr>
          <p:nvPr>
            <p:ph type="body" idx="1"/>
          </p:nvPr>
        </p:nvSpPr>
        <p:spPr>
          <a:xfrm>
            <a:off x="990600" y="2209800"/>
            <a:ext cx="7315200" cy="4114800"/>
          </a:xfrm>
        </p:spPr>
        <p:txBody>
          <a:bodyPr/>
          <a:lstStyle/>
          <a:p>
            <a:pPr eaLnBrk="1" hangingPunct="1"/>
            <a:r>
              <a:rPr lang="en-US" sz="4000" smtClean="0">
                <a:latin typeface="Rockwell" pitchFamily="18" charset="0"/>
              </a:rPr>
              <a:t>Christianity</a:t>
            </a:r>
          </a:p>
          <a:p>
            <a:pPr eaLnBrk="1" hangingPunct="1"/>
            <a:r>
              <a:rPr lang="en-US" sz="4000" smtClean="0">
                <a:latin typeface="Rockwell" pitchFamily="18" charset="0"/>
              </a:rPr>
              <a:t>Islam</a:t>
            </a:r>
          </a:p>
          <a:p>
            <a:pPr eaLnBrk="1" hangingPunct="1"/>
            <a:r>
              <a:rPr lang="en-US" sz="4000" smtClean="0">
                <a:latin typeface="Rockwell" pitchFamily="18" charset="0"/>
              </a:rPr>
              <a:t>Hinduism</a:t>
            </a:r>
          </a:p>
          <a:p>
            <a:pPr eaLnBrk="1" hangingPunct="1"/>
            <a:r>
              <a:rPr lang="en-US" sz="4000" smtClean="0">
                <a:latin typeface="Rockwell" pitchFamily="18" charset="0"/>
              </a:rPr>
              <a:t>Sikhism</a:t>
            </a:r>
          </a:p>
          <a:p>
            <a:pPr eaLnBrk="1" hangingPunct="1"/>
            <a:r>
              <a:rPr lang="en-US" sz="4000" smtClean="0">
                <a:latin typeface="Rockwell" pitchFamily="18" charset="0"/>
              </a:rPr>
              <a:t>Judaism</a:t>
            </a:r>
          </a:p>
          <a:p>
            <a:pPr eaLnBrk="1" hangingPunct="1"/>
            <a:endParaRPr lang="en-US" sz="4000" smtClean="0">
              <a:latin typeface="Rockwell" pitchFamily="18" charset="0"/>
            </a:endParaRPr>
          </a:p>
        </p:txBody>
      </p:sp>
      <p:pic>
        <p:nvPicPr>
          <p:cNvPr id="2052"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762500" y="4886325"/>
            <a:ext cx="1701800" cy="136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9" descr="C:\Documents and Settings\jill.edwards\Local Settings\Temporary Internet Files\Content.IE5\ALDAG8FK\MC900390630[2].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291263" y="4516438"/>
            <a:ext cx="1404937" cy="115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11" descr="C:\Documents and Settings\jill.edwards\Local Settings\Temporary Internet Files\Content.IE5\MGEFXAIB\MP900384793[1].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0" y="3379788"/>
            <a:ext cx="1325563" cy="157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12" descr="C:\Documents and Settings\jill.edwards\Local Settings\Temporary Internet Files\Content.IE5\3O6F751H\MC900436217[1].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984750" y="1854200"/>
            <a:ext cx="1187450" cy="134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13" descr="C:\Documents and Settings\jill.edwards\Local Settings\Temporary Internet Files\Content.IE5\5PZO7P3G\MC900156537[1].wmf"/>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172200" y="2495550"/>
            <a:ext cx="1819275" cy="166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 calcmode="lin" valueType="num">
                                      <p:cBhvr additive="base">
                                        <p:cTn id="7" dur="500" fill="hold"/>
                                        <p:tgtEl>
                                          <p:spTgt spid="205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051">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051">
                                            <p:txEl>
                                              <p:pRg st="1" end="1"/>
                                            </p:txEl>
                                          </p:spTgt>
                                        </p:tgtEl>
                                        <p:attrNameLst>
                                          <p:attrName>style.visibility</p:attrName>
                                        </p:attrNameLst>
                                      </p:cBhvr>
                                      <p:to>
                                        <p:strVal val="visible"/>
                                      </p:to>
                                    </p:set>
                                    <p:anim calcmode="lin" valueType="num">
                                      <p:cBhvr additive="base">
                                        <p:cTn id="13" dur="500" fill="hold"/>
                                        <p:tgtEl>
                                          <p:spTgt spid="205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051">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051">
                                            <p:txEl>
                                              <p:pRg st="2" end="2"/>
                                            </p:txEl>
                                          </p:spTgt>
                                        </p:tgtEl>
                                        <p:attrNameLst>
                                          <p:attrName>style.visibility</p:attrName>
                                        </p:attrNameLst>
                                      </p:cBhvr>
                                      <p:to>
                                        <p:strVal val="visible"/>
                                      </p:to>
                                    </p:set>
                                    <p:anim calcmode="lin" valueType="num">
                                      <p:cBhvr additive="base">
                                        <p:cTn id="19" dur="500" fill="hold"/>
                                        <p:tgtEl>
                                          <p:spTgt spid="205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051">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051">
                                            <p:txEl>
                                              <p:pRg st="3" end="3"/>
                                            </p:txEl>
                                          </p:spTgt>
                                        </p:tgtEl>
                                        <p:attrNameLst>
                                          <p:attrName>style.visibility</p:attrName>
                                        </p:attrNameLst>
                                      </p:cBhvr>
                                      <p:to>
                                        <p:strVal val="visible"/>
                                      </p:to>
                                    </p:set>
                                    <p:anim calcmode="lin" valueType="num">
                                      <p:cBhvr additive="base">
                                        <p:cTn id="25" dur="500" fill="hold"/>
                                        <p:tgtEl>
                                          <p:spTgt spid="205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051">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whoosh.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051">
                                            <p:txEl>
                                              <p:pRg st="4" end="4"/>
                                            </p:txEl>
                                          </p:spTgt>
                                        </p:tgtEl>
                                        <p:attrNameLst>
                                          <p:attrName>style.visibility</p:attrName>
                                        </p:attrNameLst>
                                      </p:cBhvr>
                                      <p:to>
                                        <p:strVal val="visible"/>
                                      </p:to>
                                    </p:set>
                                    <p:anim calcmode="lin" valueType="num">
                                      <p:cBhvr additive="base">
                                        <p:cTn id="31" dur="500" fill="hold"/>
                                        <p:tgtEl>
                                          <p:spTgt spid="2051">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051">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latin typeface="Berlin Sans FB" pitchFamily="34" charset="0"/>
              </a:rPr>
              <a:t>Their God</a:t>
            </a:r>
          </a:p>
        </p:txBody>
      </p:sp>
      <p:sp>
        <p:nvSpPr>
          <p:cNvPr id="11267" name="Rectangle 3"/>
          <p:cNvSpPr>
            <a:spLocks noGrp="1" noChangeArrowheads="1"/>
          </p:cNvSpPr>
          <p:nvPr>
            <p:ph type="body" idx="1"/>
          </p:nvPr>
        </p:nvSpPr>
        <p:spPr>
          <a:xfrm>
            <a:off x="685800" y="2209800"/>
            <a:ext cx="7772400" cy="3886200"/>
          </a:xfrm>
        </p:spPr>
        <p:txBody>
          <a:bodyPr/>
          <a:lstStyle/>
          <a:p>
            <a:pPr eaLnBrk="1" hangingPunct="1">
              <a:lnSpc>
                <a:spcPct val="90000"/>
              </a:lnSpc>
              <a:buFontTx/>
              <a:buNone/>
            </a:pPr>
            <a:r>
              <a:rPr lang="en-US" sz="2800" smtClean="0">
                <a:solidFill>
                  <a:schemeClr val="accent2"/>
                </a:solidFill>
                <a:latin typeface="Berlin Sans FB" pitchFamily="34" charset="0"/>
              </a:rPr>
              <a:t>Judaism----God of Abraham-----Adonai</a:t>
            </a:r>
            <a:endParaRPr lang="en-US" sz="2800" smtClean="0">
              <a:latin typeface="Berlin Sans FB" pitchFamily="34" charset="0"/>
            </a:endParaRPr>
          </a:p>
          <a:p>
            <a:pPr eaLnBrk="1" hangingPunct="1">
              <a:lnSpc>
                <a:spcPct val="90000"/>
              </a:lnSpc>
              <a:buFontTx/>
              <a:buNone/>
            </a:pPr>
            <a:r>
              <a:rPr lang="en-US" sz="2800" smtClean="0">
                <a:solidFill>
                  <a:srgbClr val="9933FF"/>
                </a:solidFill>
                <a:latin typeface="Berlin Sans FB" pitchFamily="34" charset="0"/>
              </a:rPr>
              <a:t>Christianity----God of Abraham----Yawah---</a:t>
            </a:r>
          </a:p>
          <a:p>
            <a:pPr eaLnBrk="1" hangingPunct="1">
              <a:lnSpc>
                <a:spcPct val="90000"/>
              </a:lnSpc>
              <a:buFontTx/>
              <a:buNone/>
            </a:pPr>
            <a:r>
              <a:rPr lang="en-US" sz="2800" smtClean="0">
                <a:solidFill>
                  <a:srgbClr val="9933FF"/>
                </a:solidFill>
                <a:latin typeface="Berlin Sans FB" pitchFamily="34" charset="0"/>
              </a:rPr>
              <a:t>exists in three parts (father, son and holy spirit)</a:t>
            </a:r>
          </a:p>
          <a:p>
            <a:pPr eaLnBrk="1" hangingPunct="1">
              <a:lnSpc>
                <a:spcPct val="90000"/>
              </a:lnSpc>
              <a:buFontTx/>
              <a:buNone/>
            </a:pPr>
            <a:r>
              <a:rPr lang="en-US" sz="2800" smtClean="0">
                <a:solidFill>
                  <a:srgbClr val="FF0000"/>
                </a:solidFill>
                <a:latin typeface="Berlin Sans FB" pitchFamily="34" charset="0"/>
              </a:rPr>
              <a:t>Islam-----God of Abraham-----Allah</a:t>
            </a:r>
          </a:p>
          <a:p>
            <a:pPr eaLnBrk="1" hangingPunct="1">
              <a:lnSpc>
                <a:spcPct val="90000"/>
              </a:lnSpc>
              <a:buFontTx/>
              <a:buNone/>
            </a:pPr>
            <a:r>
              <a:rPr lang="en-US" sz="2800" smtClean="0">
                <a:solidFill>
                  <a:srgbClr val="009900"/>
                </a:solidFill>
                <a:latin typeface="Berlin Sans FB" pitchFamily="34" charset="0"/>
              </a:rPr>
              <a:t>Hinduism----Brahma------exists in many forms</a:t>
            </a:r>
          </a:p>
        </p:txBody>
      </p:sp>
      <p:pic>
        <p:nvPicPr>
          <p:cNvPr id="11268" name="Picture 6" descr="MCj0434955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86600" y="228600"/>
            <a:ext cx="17018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9" name="Picture 7" descr="MCj0434339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00" y="228600"/>
            <a:ext cx="1422400" cy="184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149350" y="534988"/>
            <a:ext cx="6400800" cy="1143000"/>
          </a:xfrm>
        </p:spPr>
        <p:txBody>
          <a:bodyPr/>
          <a:lstStyle/>
          <a:p>
            <a:pPr eaLnBrk="1" hangingPunct="1"/>
            <a:r>
              <a:rPr lang="en-US" sz="3600" smtClean="0">
                <a:latin typeface="Berlin Sans FB" pitchFamily="34" charset="0"/>
              </a:rPr>
              <a:t>Holy Building &amp; Worship</a:t>
            </a:r>
          </a:p>
        </p:txBody>
      </p:sp>
      <p:sp>
        <p:nvSpPr>
          <p:cNvPr id="12291" name="Rectangle 3"/>
          <p:cNvSpPr>
            <a:spLocks noGrp="1" noChangeArrowheads="1"/>
          </p:cNvSpPr>
          <p:nvPr>
            <p:ph type="body" idx="1"/>
          </p:nvPr>
        </p:nvSpPr>
        <p:spPr>
          <a:xfrm>
            <a:off x="609600" y="1908175"/>
            <a:ext cx="8153400" cy="4114800"/>
          </a:xfrm>
        </p:spPr>
        <p:txBody>
          <a:bodyPr/>
          <a:lstStyle/>
          <a:p>
            <a:pPr eaLnBrk="1" hangingPunct="1">
              <a:lnSpc>
                <a:spcPct val="90000"/>
              </a:lnSpc>
              <a:buFontTx/>
              <a:buNone/>
            </a:pPr>
            <a:r>
              <a:rPr lang="en-US" sz="2400" smtClean="0">
                <a:solidFill>
                  <a:srgbClr val="9933FF"/>
                </a:solidFill>
                <a:latin typeface="Berlin Sans FB" pitchFamily="34" charset="0"/>
              </a:rPr>
              <a:t>Christianity-----Church/Cathedral-----prayer, reading from</a:t>
            </a:r>
          </a:p>
          <a:p>
            <a:pPr eaLnBrk="1" hangingPunct="1">
              <a:lnSpc>
                <a:spcPct val="90000"/>
              </a:lnSpc>
              <a:buFontTx/>
              <a:buNone/>
            </a:pPr>
            <a:r>
              <a:rPr lang="en-US" sz="2400" smtClean="0">
                <a:solidFill>
                  <a:srgbClr val="9933FF"/>
                </a:solidFill>
                <a:latin typeface="Berlin Sans FB" pitchFamily="34" charset="0"/>
              </a:rPr>
              <a:t>holy book, sermon</a:t>
            </a:r>
          </a:p>
          <a:p>
            <a:pPr eaLnBrk="1" hangingPunct="1">
              <a:lnSpc>
                <a:spcPct val="90000"/>
              </a:lnSpc>
              <a:buFontTx/>
              <a:buNone/>
            </a:pPr>
            <a:r>
              <a:rPr lang="en-US" sz="2400" smtClean="0">
                <a:solidFill>
                  <a:srgbClr val="FF0000"/>
                </a:solidFill>
                <a:latin typeface="Berlin Sans FB" pitchFamily="34" charset="0"/>
              </a:rPr>
              <a:t>Islam-----Mosque-----prayer, reading from holy book,</a:t>
            </a:r>
          </a:p>
          <a:p>
            <a:pPr eaLnBrk="1" hangingPunct="1">
              <a:lnSpc>
                <a:spcPct val="90000"/>
              </a:lnSpc>
              <a:buFontTx/>
              <a:buNone/>
            </a:pPr>
            <a:r>
              <a:rPr lang="en-US" sz="2400" smtClean="0">
                <a:solidFill>
                  <a:srgbClr val="FF0000"/>
                </a:solidFill>
                <a:latin typeface="Berlin Sans FB" pitchFamily="34" charset="0"/>
              </a:rPr>
              <a:t>sermon</a:t>
            </a:r>
          </a:p>
          <a:p>
            <a:pPr eaLnBrk="1" hangingPunct="1">
              <a:lnSpc>
                <a:spcPct val="90000"/>
              </a:lnSpc>
              <a:buFontTx/>
              <a:buNone/>
            </a:pPr>
            <a:r>
              <a:rPr lang="en-US" sz="2400" smtClean="0">
                <a:solidFill>
                  <a:srgbClr val="009900"/>
                </a:solidFill>
                <a:latin typeface="Berlin Sans FB" pitchFamily="34" charset="0"/>
              </a:rPr>
              <a:t>Hinduism-----Temple-----prayer and meditation, sacrifice</a:t>
            </a:r>
          </a:p>
          <a:p>
            <a:pPr eaLnBrk="1" hangingPunct="1">
              <a:lnSpc>
                <a:spcPct val="90000"/>
              </a:lnSpc>
              <a:buFontTx/>
              <a:buNone/>
            </a:pPr>
            <a:r>
              <a:rPr lang="en-US" sz="2400" smtClean="0">
                <a:solidFill>
                  <a:srgbClr val="FF9900"/>
                </a:solidFill>
                <a:latin typeface="Berlin Sans FB" pitchFamily="34" charset="0"/>
              </a:rPr>
              <a:t>Sikhism-----Gurdwara----learn and pray, community meal</a:t>
            </a:r>
          </a:p>
          <a:p>
            <a:pPr eaLnBrk="1" hangingPunct="1">
              <a:lnSpc>
                <a:spcPct val="90000"/>
              </a:lnSpc>
              <a:buFontTx/>
              <a:buNone/>
            </a:pPr>
            <a:r>
              <a:rPr lang="en-US" sz="2400" smtClean="0">
                <a:solidFill>
                  <a:srgbClr val="FF9900"/>
                </a:solidFill>
                <a:latin typeface="Berlin Sans FB" pitchFamily="34" charset="0"/>
              </a:rPr>
              <a:t>for all</a:t>
            </a:r>
          </a:p>
          <a:p>
            <a:pPr eaLnBrk="1" hangingPunct="1">
              <a:lnSpc>
                <a:spcPct val="90000"/>
              </a:lnSpc>
              <a:buFontTx/>
              <a:buNone/>
            </a:pPr>
            <a:r>
              <a:rPr lang="en-US" sz="2400" smtClean="0">
                <a:solidFill>
                  <a:schemeClr val="accent2"/>
                </a:solidFill>
                <a:latin typeface="Berlin Sans FB" pitchFamily="34" charset="0"/>
              </a:rPr>
              <a:t>Judaism-----Synagogue-----Prayer, reading from holy book,</a:t>
            </a:r>
          </a:p>
          <a:p>
            <a:pPr eaLnBrk="1" hangingPunct="1">
              <a:lnSpc>
                <a:spcPct val="90000"/>
              </a:lnSpc>
              <a:buFontTx/>
              <a:buNone/>
            </a:pPr>
            <a:r>
              <a:rPr lang="en-US" sz="2400" smtClean="0">
                <a:solidFill>
                  <a:schemeClr val="accent2"/>
                </a:solidFill>
                <a:latin typeface="Berlin Sans FB" pitchFamily="34" charset="0"/>
              </a:rPr>
              <a:t>sermon</a:t>
            </a:r>
          </a:p>
          <a:p>
            <a:pPr eaLnBrk="1" hangingPunct="1">
              <a:lnSpc>
                <a:spcPct val="90000"/>
              </a:lnSpc>
              <a:buFontTx/>
              <a:buNone/>
            </a:pPr>
            <a:endParaRPr lang="en-US" sz="2400" smtClean="0">
              <a:solidFill>
                <a:schemeClr val="accent2"/>
              </a:solidFill>
              <a:latin typeface="Berlin Sans FB" pitchFamily="34" charset="0"/>
            </a:endParaRPr>
          </a:p>
          <a:p>
            <a:pPr eaLnBrk="1" hangingPunct="1">
              <a:lnSpc>
                <a:spcPct val="90000"/>
              </a:lnSpc>
              <a:buFontTx/>
              <a:buNone/>
            </a:pPr>
            <a:endParaRPr lang="en-US" sz="2400" smtClean="0">
              <a:solidFill>
                <a:schemeClr val="accent2"/>
              </a:solidFill>
              <a:latin typeface="Berlin Sans FB" pitchFamily="34" charset="0"/>
            </a:endParaRPr>
          </a:p>
          <a:p>
            <a:pPr eaLnBrk="1" hangingPunct="1">
              <a:lnSpc>
                <a:spcPct val="90000"/>
              </a:lnSpc>
              <a:buFontTx/>
              <a:buNone/>
            </a:pPr>
            <a:endParaRPr lang="en-US" sz="2400" smtClean="0">
              <a:latin typeface="Berlin Sans FB" pitchFamily="34" charset="0"/>
            </a:endParaRPr>
          </a:p>
          <a:p>
            <a:pPr eaLnBrk="1" hangingPunct="1">
              <a:lnSpc>
                <a:spcPct val="90000"/>
              </a:lnSpc>
              <a:buFontTx/>
              <a:buNone/>
            </a:pPr>
            <a:endParaRPr lang="en-US" sz="2400" smtClean="0">
              <a:solidFill>
                <a:srgbClr val="FF0000"/>
              </a:solidFill>
              <a:latin typeface="Berlin Sans FB" pitchFamily="34" charset="0"/>
            </a:endParaRPr>
          </a:p>
        </p:txBody>
      </p:sp>
      <p:pic>
        <p:nvPicPr>
          <p:cNvPr id="12292" name="Picture 4" descr="MCj0434933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304800"/>
            <a:ext cx="1841500" cy="160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3" name="Picture 5" descr="MCj0435231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86600" y="228600"/>
            <a:ext cx="1851025" cy="158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331788"/>
            <a:ext cx="3352800" cy="1143000"/>
          </a:xfrm>
        </p:spPr>
        <p:txBody>
          <a:bodyPr/>
          <a:lstStyle/>
          <a:p>
            <a:pPr eaLnBrk="1" hangingPunct="1"/>
            <a:r>
              <a:rPr lang="en-US" sz="3200" b="1" smtClean="0">
                <a:latin typeface="Berlin Sans FB" pitchFamily="34" charset="0"/>
              </a:rPr>
              <a:t>Christianity</a:t>
            </a:r>
            <a:br>
              <a:rPr lang="en-US" sz="3200" b="1" smtClean="0">
                <a:latin typeface="Berlin Sans FB" pitchFamily="34" charset="0"/>
              </a:rPr>
            </a:br>
            <a:r>
              <a:rPr lang="en-US" sz="3200" b="1" smtClean="0">
                <a:latin typeface="Berlin Sans FB" pitchFamily="34" charset="0"/>
              </a:rPr>
              <a:t>Beliefs</a:t>
            </a:r>
          </a:p>
        </p:txBody>
      </p:sp>
      <p:sp>
        <p:nvSpPr>
          <p:cNvPr id="13315" name="Rectangle 3"/>
          <p:cNvSpPr>
            <a:spLocks noGrp="1" noChangeArrowheads="1"/>
          </p:cNvSpPr>
          <p:nvPr>
            <p:ph type="body" idx="1"/>
          </p:nvPr>
        </p:nvSpPr>
        <p:spPr>
          <a:xfrm>
            <a:off x="685800" y="1806575"/>
            <a:ext cx="7772400" cy="3146425"/>
          </a:xfrm>
        </p:spPr>
        <p:txBody>
          <a:bodyPr/>
          <a:lstStyle/>
          <a:p>
            <a:pPr eaLnBrk="1" hangingPunct="1"/>
            <a:r>
              <a:rPr lang="en-US" sz="2000" smtClean="0">
                <a:latin typeface="Berlin Sans FB" pitchFamily="34" charset="0"/>
              </a:rPr>
              <a:t>They believe that God made an agreement with Abraham that his descendents would be God’s chosen people.</a:t>
            </a:r>
          </a:p>
          <a:p>
            <a:pPr eaLnBrk="1" hangingPunct="1"/>
            <a:r>
              <a:rPr lang="en-US" sz="2000" smtClean="0">
                <a:latin typeface="Berlin Sans FB" pitchFamily="34" charset="0"/>
              </a:rPr>
              <a:t>Religion is based on the teachings of Jesus Christ</a:t>
            </a:r>
          </a:p>
          <a:p>
            <a:pPr eaLnBrk="1" hangingPunct="1"/>
            <a:r>
              <a:rPr lang="en-US" sz="2000" smtClean="0">
                <a:latin typeface="Berlin Sans FB" pitchFamily="34" charset="0"/>
              </a:rPr>
              <a:t>Belief that God has three parts:  Father, Son, and Holy Spirit</a:t>
            </a:r>
          </a:p>
          <a:p>
            <a:pPr eaLnBrk="1" hangingPunct="1"/>
            <a:r>
              <a:rPr lang="en-US" sz="2000" smtClean="0">
                <a:latin typeface="Berlin Sans FB" pitchFamily="34" charset="0"/>
              </a:rPr>
              <a:t>Belief in the Resurrection of Jesus Christ and that he was part of God.</a:t>
            </a:r>
          </a:p>
          <a:p>
            <a:pPr eaLnBrk="1" hangingPunct="1"/>
            <a:r>
              <a:rPr lang="en-US" sz="2000" smtClean="0">
                <a:latin typeface="Berlin Sans FB" pitchFamily="34" charset="0"/>
              </a:rPr>
              <a:t>The goal of Christianity is to achieve Salvation.</a:t>
            </a:r>
          </a:p>
          <a:p>
            <a:pPr eaLnBrk="1" hangingPunct="1"/>
            <a:r>
              <a:rPr lang="en-US" sz="2000" smtClean="0">
                <a:latin typeface="Berlin Sans FB" pitchFamily="34" charset="0"/>
              </a:rPr>
              <a:t>They require specially trained religious leaders</a:t>
            </a:r>
          </a:p>
          <a:p>
            <a:pPr eaLnBrk="1" hangingPunct="1"/>
            <a:r>
              <a:rPr lang="en-US" sz="2000" smtClean="0">
                <a:latin typeface="Berlin Sans FB" pitchFamily="34" charset="0"/>
              </a:rPr>
              <a:t>They believe that God’s teachings continue to be revealed.</a:t>
            </a:r>
          </a:p>
        </p:txBody>
      </p:sp>
      <p:pic>
        <p:nvPicPr>
          <p:cNvPr id="13316" name="Picture 4" descr="MPj0435912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304800"/>
            <a:ext cx="17272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362200" y="228600"/>
            <a:ext cx="2057400" cy="1600200"/>
          </a:xfrm>
        </p:spPr>
        <p:txBody>
          <a:bodyPr/>
          <a:lstStyle/>
          <a:p>
            <a:pPr eaLnBrk="1" hangingPunct="1"/>
            <a:r>
              <a:rPr lang="en-US" sz="3200" b="1" smtClean="0">
                <a:latin typeface="Berlin Sans FB" pitchFamily="34" charset="0"/>
              </a:rPr>
              <a:t>Islam Beliefs</a:t>
            </a:r>
            <a:r>
              <a:rPr lang="en-US" sz="3200" b="1" smtClean="0">
                <a:latin typeface="ALFONSO" pitchFamily="2" charset="0"/>
              </a:rPr>
              <a:t/>
            </a:r>
            <a:br>
              <a:rPr lang="en-US" sz="3200" b="1" smtClean="0">
                <a:latin typeface="ALFONSO" pitchFamily="2" charset="0"/>
              </a:rPr>
            </a:br>
            <a:endParaRPr lang="en-US" sz="3200" b="1" smtClean="0">
              <a:latin typeface="ALFONSO" pitchFamily="2" charset="0"/>
            </a:endParaRPr>
          </a:p>
        </p:txBody>
      </p:sp>
      <p:sp>
        <p:nvSpPr>
          <p:cNvPr id="14339" name="Rectangle 3"/>
          <p:cNvSpPr>
            <a:spLocks noGrp="1" noChangeArrowheads="1"/>
          </p:cNvSpPr>
          <p:nvPr>
            <p:ph type="body" idx="1"/>
          </p:nvPr>
        </p:nvSpPr>
        <p:spPr>
          <a:xfrm>
            <a:off x="762000" y="2133600"/>
            <a:ext cx="7772400" cy="4114800"/>
          </a:xfrm>
        </p:spPr>
        <p:txBody>
          <a:bodyPr/>
          <a:lstStyle/>
          <a:p>
            <a:pPr eaLnBrk="1" hangingPunct="1"/>
            <a:r>
              <a:rPr lang="en-US" sz="2000" smtClean="0">
                <a:latin typeface="Berlin Sans FB" pitchFamily="34" charset="0"/>
              </a:rPr>
              <a:t>They believe that God made an agreement with Abraham that his descendents would be God’s chosen people.</a:t>
            </a:r>
          </a:p>
          <a:p>
            <a:pPr eaLnBrk="1" hangingPunct="1"/>
            <a:r>
              <a:rPr lang="en-US" sz="2000" smtClean="0">
                <a:latin typeface="Berlin Sans FB" pitchFamily="34" charset="0"/>
              </a:rPr>
              <a:t>Islam is based on God’s teachings and the example of the life of Muhammad as revealed in the Koran</a:t>
            </a:r>
          </a:p>
          <a:p>
            <a:pPr eaLnBrk="1" hangingPunct="1"/>
            <a:r>
              <a:rPr lang="en-US" sz="2000" smtClean="0">
                <a:latin typeface="Berlin Sans FB" pitchFamily="34" charset="0"/>
              </a:rPr>
              <a:t>Muslims accept all of the teachings of the prophets including Moses and Jesus</a:t>
            </a:r>
          </a:p>
          <a:p>
            <a:pPr eaLnBrk="1" hangingPunct="1"/>
            <a:r>
              <a:rPr lang="en-US" sz="2000" smtClean="0">
                <a:latin typeface="Berlin Sans FB" pitchFamily="34" charset="0"/>
              </a:rPr>
              <a:t>Muslims do not believe that Jesus was divine</a:t>
            </a:r>
          </a:p>
          <a:p>
            <a:pPr eaLnBrk="1" hangingPunct="1"/>
            <a:r>
              <a:rPr lang="en-US" sz="2000" smtClean="0">
                <a:latin typeface="Berlin Sans FB" pitchFamily="34" charset="0"/>
              </a:rPr>
              <a:t>They consider Muhammad to be God’s final prophet</a:t>
            </a:r>
          </a:p>
          <a:p>
            <a:pPr eaLnBrk="1" hangingPunct="1"/>
            <a:endParaRPr lang="en-US" sz="2400" smtClean="0">
              <a:latin typeface="ALFONSO" pitchFamily="2" charset="0"/>
            </a:endParaRPr>
          </a:p>
        </p:txBody>
      </p:sp>
      <p:pic>
        <p:nvPicPr>
          <p:cNvPr id="14340" name="Picture 6" descr="MCj0432273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152400"/>
            <a:ext cx="1600200" cy="160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mtClean="0">
                <a:latin typeface="Berlin Sans FB" pitchFamily="34" charset="0"/>
              </a:rPr>
              <a:t>Hinduism Beliefs</a:t>
            </a:r>
          </a:p>
        </p:txBody>
      </p:sp>
      <p:sp>
        <p:nvSpPr>
          <p:cNvPr id="15363" name="Content Placeholder 2"/>
          <p:cNvSpPr>
            <a:spLocks noGrp="1"/>
          </p:cNvSpPr>
          <p:nvPr>
            <p:ph idx="1"/>
          </p:nvPr>
        </p:nvSpPr>
        <p:spPr/>
        <p:txBody>
          <a:bodyPr/>
          <a:lstStyle/>
          <a:p>
            <a:r>
              <a:rPr lang="en-US" smtClean="0"/>
              <a:t>God is present in all creation.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algn="l"/>
            <a:r>
              <a:rPr lang="en-US" smtClean="0">
                <a:latin typeface="Berlin Sans FB" pitchFamily="34" charset="0"/>
              </a:rPr>
              <a:t>Sikhism Beliefs</a:t>
            </a:r>
          </a:p>
        </p:txBody>
      </p:sp>
      <p:sp>
        <p:nvSpPr>
          <p:cNvPr id="15363" name="Content Placeholder 2"/>
          <p:cNvSpPr>
            <a:spLocks noGrp="1"/>
          </p:cNvSpPr>
          <p:nvPr>
            <p:ph idx="1"/>
          </p:nvPr>
        </p:nvSpPr>
        <p:spPr>
          <a:xfrm>
            <a:off x="685800" y="1981200"/>
            <a:ext cx="7772400" cy="3276600"/>
          </a:xfrm>
        </p:spPr>
        <p:txBody>
          <a:bodyPr/>
          <a:lstStyle/>
          <a:p>
            <a:pPr>
              <a:defRPr/>
            </a:pPr>
            <a:r>
              <a:rPr lang="en-US" sz="2400" dirty="0" smtClean="0">
                <a:latin typeface="Berlin Sans FB" pitchFamily="34" charset="0"/>
              </a:rPr>
              <a:t>Belief in one God. </a:t>
            </a:r>
          </a:p>
          <a:p>
            <a:pPr>
              <a:defRPr/>
            </a:pPr>
            <a:r>
              <a:rPr lang="en-US" sz="2400" dirty="0" err="1" smtClean="0">
                <a:latin typeface="Berlin Sans FB" pitchFamily="34" charset="0"/>
              </a:rPr>
              <a:t>Simran</a:t>
            </a:r>
            <a:r>
              <a:rPr lang="en-US" sz="2400" dirty="0" smtClean="0">
                <a:latin typeface="Berlin Sans FB" pitchFamily="34" charset="0"/>
              </a:rPr>
              <a:t> – remember God in everything they do. </a:t>
            </a:r>
          </a:p>
          <a:p>
            <a:pPr>
              <a:defRPr/>
            </a:pPr>
            <a:r>
              <a:rPr lang="en-US" sz="2400" dirty="0" smtClean="0">
                <a:latin typeface="Berlin Sans FB" pitchFamily="34" charset="0"/>
              </a:rPr>
              <a:t>Sikhs believe that everyone is equal in God’s eyes. </a:t>
            </a:r>
          </a:p>
          <a:p>
            <a:pPr>
              <a:defRPr/>
            </a:pPr>
            <a:r>
              <a:rPr lang="en-US" sz="2400" dirty="0" smtClean="0">
                <a:latin typeface="Berlin Sans FB" pitchFamily="34" charset="0"/>
              </a:rPr>
              <a:t>Sikhs believe that to worship is to live a honest life and care for others. </a:t>
            </a:r>
          </a:p>
          <a:p>
            <a:pPr>
              <a:defRPr/>
            </a:pPr>
            <a:r>
              <a:rPr lang="en-US" sz="2400" dirty="0" err="1" smtClean="0">
                <a:latin typeface="Berlin Sans FB" pitchFamily="34" charset="0"/>
              </a:rPr>
              <a:t>Sewa</a:t>
            </a:r>
            <a:r>
              <a:rPr lang="en-US" sz="2400" dirty="0" smtClean="0">
                <a:latin typeface="Berlin Sans FB" pitchFamily="34" charset="0"/>
              </a:rPr>
              <a:t> – service to others. Sikhs believe that they should hold jobs that give service to others and society. </a:t>
            </a:r>
          </a:p>
          <a:p>
            <a:pPr>
              <a:defRPr/>
            </a:pPr>
            <a:endParaRPr lang="en-US" dirty="0" smtClean="0">
              <a:latin typeface="Berlin Sans FB" pitchFamily="34" charset="0"/>
            </a:endParaRPr>
          </a:p>
          <a:p>
            <a:pPr marL="0" indent="0">
              <a:buFontTx/>
              <a:buNone/>
              <a:defRPr/>
            </a:pPr>
            <a:r>
              <a:rPr lang="en-US" sz="1200" dirty="0" smtClean="0">
                <a:latin typeface="Berlin Sans FB" pitchFamily="34" charset="0"/>
              </a:rPr>
              <a:t>Citation: http://www.uri.org/kids/other_sikh.htm</a:t>
            </a:r>
          </a:p>
        </p:txBody>
      </p:sp>
      <p:pic>
        <p:nvPicPr>
          <p:cNvPr id="16388" name="Picture 5" descr="http://t1.gstatic.com/images?q=tbn:ANd9GcSsDlqdeF6Xr3Fw8KlF5ZCIDsIs6DIXk1G6OZlvF00OCqRRwoY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02513" y="228600"/>
            <a:ext cx="1447800" cy="180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title" sz="quarter"/>
          </p:nvPr>
        </p:nvSpPr>
        <p:spPr>
          <a:xfrm>
            <a:off x="1371600" y="304800"/>
            <a:ext cx="3733800" cy="1143000"/>
          </a:xfrm>
        </p:spPr>
        <p:txBody>
          <a:bodyPr/>
          <a:lstStyle/>
          <a:p>
            <a:pPr eaLnBrk="1" hangingPunct="1"/>
            <a:r>
              <a:rPr lang="en-US" sz="3200" b="1" smtClean="0">
                <a:latin typeface="Berlin Sans FB" pitchFamily="34" charset="0"/>
              </a:rPr>
              <a:t>Judaism</a:t>
            </a:r>
            <a:br>
              <a:rPr lang="en-US" sz="3200" b="1" smtClean="0">
                <a:latin typeface="Berlin Sans FB" pitchFamily="34" charset="0"/>
              </a:rPr>
            </a:br>
            <a:r>
              <a:rPr lang="en-US" sz="3200" b="1" smtClean="0">
                <a:latin typeface="Berlin Sans FB" pitchFamily="34" charset="0"/>
              </a:rPr>
              <a:t>Beliefs</a:t>
            </a:r>
          </a:p>
        </p:txBody>
      </p:sp>
      <p:pic>
        <p:nvPicPr>
          <p:cNvPr id="17411" name="Picture 11" descr="j028592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304800"/>
            <a:ext cx="15240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2" name="Text Box 12"/>
          <p:cNvSpPr txBox="1">
            <a:spLocks noChangeArrowheads="1"/>
          </p:cNvSpPr>
          <p:nvPr/>
        </p:nvSpPr>
        <p:spPr bwMode="auto">
          <a:xfrm>
            <a:off x="304800" y="1981200"/>
            <a:ext cx="8534400" cy="363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buFontTx/>
              <a:buChar char="•"/>
            </a:pPr>
            <a:r>
              <a:rPr lang="en-US" sz="2000">
                <a:latin typeface="Berlin Sans FB" pitchFamily="34" charset="0"/>
              </a:rPr>
              <a:t>God made an agreement with Abraham that his descendants would be God’s chosen people in exchange for their faith &amp; obedience.</a:t>
            </a:r>
          </a:p>
          <a:p>
            <a:pPr eaLnBrk="1" hangingPunct="1">
              <a:spcBef>
                <a:spcPct val="50000"/>
              </a:spcBef>
              <a:buFontTx/>
              <a:buChar char="•"/>
            </a:pPr>
            <a:r>
              <a:rPr lang="en-US" sz="2000">
                <a:latin typeface="Berlin Sans FB" pitchFamily="34" charset="0"/>
              </a:rPr>
              <a:t>God gave the Torah to Moses and tells them how to worship and live.  Moses is their most important prophet.</a:t>
            </a:r>
          </a:p>
          <a:p>
            <a:pPr eaLnBrk="1" hangingPunct="1">
              <a:spcBef>
                <a:spcPct val="50000"/>
              </a:spcBef>
              <a:buFontTx/>
              <a:buChar char="•"/>
            </a:pPr>
            <a:r>
              <a:rPr lang="en-US" sz="2000">
                <a:latin typeface="Berlin Sans FB" pitchFamily="34" charset="0"/>
              </a:rPr>
              <a:t>Their goal is to live a good life according to the laws of the Torah</a:t>
            </a:r>
          </a:p>
          <a:p>
            <a:pPr eaLnBrk="1" hangingPunct="1">
              <a:spcBef>
                <a:spcPct val="50000"/>
              </a:spcBef>
              <a:buFontTx/>
              <a:buChar char="•"/>
            </a:pPr>
            <a:r>
              <a:rPr lang="en-US" sz="2000">
                <a:latin typeface="Berlin Sans FB" pitchFamily="34" charset="0"/>
              </a:rPr>
              <a:t>Jews are required to keep the Sabbath day holy, to give to the needy, and to fast.</a:t>
            </a:r>
          </a:p>
          <a:p>
            <a:pPr eaLnBrk="1" hangingPunct="1">
              <a:spcBef>
                <a:spcPct val="50000"/>
              </a:spcBef>
              <a:buFontTx/>
              <a:buChar char="•"/>
            </a:pPr>
            <a:r>
              <a:rPr lang="en-US" sz="2000">
                <a:latin typeface="Berlin Sans FB" pitchFamily="34" charset="0"/>
              </a:rPr>
              <a:t>Jews believe that God’s teachings continue to be revealed.</a:t>
            </a:r>
          </a:p>
          <a:p>
            <a:pPr eaLnBrk="1" hangingPunct="1">
              <a:spcBef>
                <a:spcPct val="50000"/>
              </a:spcBef>
              <a:buFontTx/>
              <a:buChar char="•"/>
            </a:pPr>
            <a:r>
              <a:rPr lang="en-US" sz="2000">
                <a:latin typeface="Berlin Sans FB" pitchFamily="34" charset="0"/>
              </a:rPr>
              <a:t>The Torah tells the Jews what they can eat.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Text Box 3"/>
          <p:cNvSpPr txBox="1">
            <a:spLocks noChangeArrowheads="1"/>
          </p:cNvSpPr>
          <p:nvPr/>
        </p:nvSpPr>
        <p:spPr bwMode="auto">
          <a:xfrm>
            <a:off x="1143000" y="-1143000"/>
            <a:ext cx="6934200" cy="823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sz="4800">
                <a:latin typeface="Showcard Gothic" pitchFamily="82" charset="0"/>
              </a:rPr>
              <a:t>What’s in a Symbol?</a:t>
            </a:r>
          </a:p>
        </p:txBody>
      </p:sp>
      <p:sp>
        <p:nvSpPr>
          <p:cNvPr id="3076" name="Rectangle 4"/>
          <p:cNvSpPr>
            <a:spLocks noGrp="1" noChangeArrowheads="1"/>
          </p:cNvSpPr>
          <p:nvPr>
            <p:ph type="title" idx="4294967295"/>
          </p:nvPr>
        </p:nvSpPr>
        <p:spPr/>
        <p:txBody>
          <a:bodyPr/>
          <a:lstStyle/>
          <a:p>
            <a:pPr eaLnBrk="1" hangingPunct="1"/>
            <a:r>
              <a:rPr lang="en-US" smtClean="0">
                <a:latin typeface="Berlin Sans FB" pitchFamily="34" charset="0"/>
              </a:rPr>
              <a:t>What’s in a Symbol?</a:t>
            </a:r>
          </a:p>
        </p:txBody>
      </p:sp>
      <p:pic>
        <p:nvPicPr>
          <p:cNvPr id="2"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2286000"/>
            <a:ext cx="1133475" cy="1133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7"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81800" y="2257425"/>
            <a:ext cx="1295400" cy="1352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8" name="Picture 9" descr="http://www.desicomments.com/dc2/03/192956/192956.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10200" y="2324100"/>
            <a:ext cx="1504950" cy="128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9" name="Picture 11" descr="C:\Documents and Settings\jill.edwards\Local Settings\Temporary Internet Files\Content.IE5\5PZO7P3G\MC900156537[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438400" y="2309813"/>
            <a:ext cx="1085850" cy="992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0" name="Picture 13" descr="http://www.religionfacts.com/hinduism/images/symbols/aum-200.gif"/>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86200" y="2257425"/>
            <a:ext cx="1181100"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076"/>
                                        </p:tgtEl>
                                        <p:attrNameLst>
                                          <p:attrName>style.visibility</p:attrName>
                                        </p:attrNameLst>
                                      </p:cBhvr>
                                      <p:to>
                                        <p:strVal val="visible"/>
                                      </p:to>
                                    </p:set>
                                    <p:animEffect transition="in" filter="blinds(horizontal)">
                                      <p:cBhvr>
                                        <p:cTn id="7" dur="500"/>
                                        <p:tgtEl>
                                          <p:spTgt spid="30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j028046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5800" y="2209800"/>
            <a:ext cx="2197100" cy="358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Text Box 3"/>
          <p:cNvSpPr txBox="1">
            <a:spLocks noChangeArrowheads="1"/>
          </p:cNvSpPr>
          <p:nvPr/>
        </p:nvSpPr>
        <p:spPr bwMode="auto">
          <a:xfrm>
            <a:off x="2286000" y="-1143000"/>
            <a:ext cx="4800600" cy="823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sz="4800">
                <a:latin typeface="Algerian" pitchFamily="82" charset="0"/>
              </a:rPr>
              <a:t>The Cross</a:t>
            </a:r>
          </a:p>
        </p:txBody>
      </p:sp>
      <p:sp>
        <p:nvSpPr>
          <p:cNvPr id="4100" name="Text Box 4"/>
          <p:cNvSpPr txBox="1">
            <a:spLocks noChangeArrowheads="1"/>
          </p:cNvSpPr>
          <p:nvPr/>
        </p:nvSpPr>
        <p:spPr bwMode="auto">
          <a:xfrm>
            <a:off x="3200400" y="1905000"/>
            <a:ext cx="5334000" cy="3540125"/>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sz="3200">
                <a:latin typeface="Berlin Sans FB" pitchFamily="34" charset="0"/>
              </a:rPr>
              <a:t>The cross is the central symbol of </a:t>
            </a:r>
            <a:r>
              <a:rPr lang="en-US" sz="3200" u="sng">
                <a:latin typeface="Berlin Sans FB" pitchFamily="34" charset="0"/>
              </a:rPr>
              <a:t>Christianity</a:t>
            </a:r>
            <a:r>
              <a:rPr lang="en-US" sz="3200">
                <a:latin typeface="Berlin Sans FB" pitchFamily="34" charset="0"/>
              </a:rPr>
              <a:t>.  Christians believe that Jesus died on the cross and three days later rose from the dead.  The cross is a symbol of victory over death, promising eternal life.</a:t>
            </a:r>
          </a:p>
        </p:txBody>
      </p:sp>
      <p:sp>
        <p:nvSpPr>
          <p:cNvPr id="4101" name="Rectangle 5"/>
          <p:cNvSpPr>
            <a:spLocks noGrp="1" noChangeArrowheads="1"/>
          </p:cNvSpPr>
          <p:nvPr>
            <p:ph type="title" idx="4294967295"/>
          </p:nvPr>
        </p:nvSpPr>
        <p:spPr>
          <a:xfrm>
            <a:off x="762000" y="457200"/>
            <a:ext cx="7772400" cy="1143000"/>
          </a:xfrm>
        </p:spPr>
        <p:txBody>
          <a:bodyPr/>
          <a:lstStyle/>
          <a:p>
            <a:pPr eaLnBrk="1" hangingPunct="1"/>
            <a:r>
              <a:rPr lang="en-US" smtClean="0">
                <a:latin typeface="Berlin Sans FB" pitchFamily="34" charset="0"/>
              </a:rPr>
              <a:t>The Cross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100"/>
                                        </p:tgtEl>
                                        <p:attrNameLst>
                                          <p:attrName>style.visibility</p:attrName>
                                        </p:attrNameLst>
                                      </p:cBhvr>
                                      <p:to>
                                        <p:strVal val="visible"/>
                                      </p:to>
                                    </p:set>
                                    <p:anim calcmode="lin" valueType="num">
                                      <p:cBhvr additive="base">
                                        <p:cTn id="7" dur="500" fill="hold"/>
                                        <p:tgtEl>
                                          <p:spTgt spid="4100"/>
                                        </p:tgtEl>
                                        <p:attrNameLst>
                                          <p:attrName>ppt_x</p:attrName>
                                        </p:attrNameLst>
                                      </p:cBhvr>
                                      <p:tavLst>
                                        <p:tav tm="0">
                                          <p:val>
                                            <p:strVal val="0-#ppt_w/2"/>
                                          </p:val>
                                        </p:tav>
                                        <p:tav tm="100000">
                                          <p:val>
                                            <p:strVal val="#ppt_x"/>
                                          </p:val>
                                        </p:tav>
                                      </p:tavLst>
                                    </p:anim>
                                    <p:anim calcmode="lin" valueType="num">
                                      <p:cBhvr additive="base">
                                        <p:cTn id="8" dur="500" fill="hold"/>
                                        <p:tgtEl>
                                          <p:spTgt spid="4100"/>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animBg="1"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z="4800" smtClean="0">
                <a:latin typeface="Berlin Sans FB" pitchFamily="34" charset="0"/>
              </a:rPr>
              <a:t>The Crescent Moon</a:t>
            </a:r>
          </a:p>
        </p:txBody>
      </p:sp>
      <p:pic>
        <p:nvPicPr>
          <p:cNvPr id="5123" name="Picture 3" descr="so02147_"/>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5800" y="2590800"/>
            <a:ext cx="2401888"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Text Box 4"/>
          <p:cNvSpPr txBox="1">
            <a:spLocks noChangeArrowheads="1"/>
          </p:cNvSpPr>
          <p:nvPr/>
        </p:nvSpPr>
        <p:spPr bwMode="auto">
          <a:xfrm>
            <a:off x="3276600" y="2133600"/>
            <a:ext cx="5410200" cy="3540125"/>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sz="3200">
                <a:latin typeface="Berlin Sans FB" pitchFamily="34" charset="0"/>
              </a:rPr>
              <a:t>The crescent moon is a common symbol of </a:t>
            </a:r>
            <a:r>
              <a:rPr lang="en-US" sz="3200" u="sng">
                <a:latin typeface="Berlin Sans FB" pitchFamily="34" charset="0"/>
              </a:rPr>
              <a:t>Islam</a:t>
            </a:r>
            <a:r>
              <a:rPr lang="en-US" sz="3200">
                <a:latin typeface="Berlin Sans FB" pitchFamily="34" charset="0"/>
              </a:rPr>
              <a:t>.  Muslims believe that when Muhammad received his first revelation, the moon was in its last stage, appearing as a waning crescent.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124"/>
                                        </p:tgtEl>
                                        <p:attrNameLst>
                                          <p:attrName>style.visibility</p:attrName>
                                        </p:attrNameLst>
                                      </p:cBhvr>
                                      <p:to>
                                        <p:strVal val="visible"/>
                                      </p:to>
                                    </p:set>
                                    <p:anim calcmode="lin" valueType="num">
                                      <p:cBhvr additive="base">
                                        <p:cTn id="7" dur="500" fill="hold"/>
                                        <p:tgtEl>
                                          <p:spTgt spid="5124"/>
                                        </p:tgtEl>
                                        <p:attrNameLst>
                                          <p:attrName>ppt_x</p:attrName>
                                        </p:attrNameLst>
                                      </p:cBhvr>
                                      <p:tavLst>
                                        <p:tav tm="0">
                                          <p:val>
                                            <p:strVal val="0-#ppt_w/2"/>
                                          </p:val>
                                        </p:tav>
                                        <p:tav tm="100000">
                                          <p:val>
                                            <p:strVal val="#ppt_x"/>
                                          </p:val>
                                        </p:tav>
                                      </p:tavLst>
                                    </p:anim>
                                    <p:anim calcmode="lin" valueType="num">
                                      <p:cBhvr additive="base">
                                        <p:cTn id="8" dur="500" fill="hold"/>
                                        <p:tgtEl>
                                          <p:spTgt spid="5124"/>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657600" y="1447800"/>
            <a:ext cx="3581400" cy="1143000"/>
          </a:xfrm>
        </p:spPr>
        <p:txBody>
          <a:bodyPr/>
          <a:lstStyle/>
          <a:p>
            <a:pPr eaLnBrk="1" hangingPunct="1"/>
            <a:r>
              <a:rPr lang="en-US" sz="4800" smtClean="0">
                <a:latin typeface="Berlin Sans FB" pitchFamily="34" charset="0"/>
              </a:rPr>
              <a:t>The Aum</a:t>
            </a:r>
          </a:p>
        </p:txBody>
      </p:sp>
      <p:pic>
        <p:nvPicPr>
          <p:cNvPr id="6147" name="Picture 3" descr="SY01571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0" y="914400"/>
            <a:ext cx="2438400" cy="192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Text Box 4"/>
          <p:cNvSpPr txBox="1">
            <a:spLocks noChangeArrowheads="1"/>
          </p:cNvSpPr>
          <p:nvPr/>
        </p:nvSpPr>
        <p:spPr bwMode="auto">
          <a:xfrm>
            <a:off x="533400" y="3581400"/>
            <a:ext cx="8001000" cy="2667000"/>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sz="2800">
                <a:latin typeface="Berlin Sans FB" pitchFamily="34" charset="0"/>
              </a:rPr>
              <a:t>In </a:t>
            </a:r>
            <a:r>
              <a:rPr lang="en-US" sz="2800" u="sng">
                <a:latin typeface="Berlin Sans FB" pitchFamily="34" charset="0"/>
              </a:rPr>
              <a:t>Hinduism</a:t>
            </a:r>
            <a:r>
              <a:rPr lang="en-US" sz="2800">
                <a:latin typeface="Berlin Sans FB" pitchFamily="34" charset="0"/>
              </a:rPr>
              <a:t> the AUM (OM) is a symbol of the Supreme God. Hindus believe that it was the first sound produced at the creation of the universe, the Big Bang. The sacred syllable AUM is the name of God. It is uttered at the beginning and the end of most Hindu prayers.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72"/>
                                        </p:tgtEl>
                                        <p:attrNameLst>
                                          <p:attrName>style.visibility</p:attrName>
                                        </p:attrNameLst>
                                      </p:cBhvr>
                                      <p:to>
                                        <p:strVal val="visible"/>
                                      </p:to>
                                    </p:set>
                                    <p:anim calcmode="lin" valueType="num">
                                      <p:cBhvr additive="base">
                                        <p:cTn id="7" dur="500" fill="hold"/>
                                        <p:tgtEl>
                                          <p:spTgt spid="7172"/>
                                        </p:tgtEl>
                                        <p:attrNameLst>
                                          <p:attrName>ppt_x</p:attrName>
                                        </p:attrNameLst>
                                      </p:cBhvr>
                                      <p:tavLst>
                                        <p:tav tm="0">
                                          <p:val>
                                            <p:strVal val="#ppt_x"/>
                                          </p:val>
                                        </p:tav>
                                        <p:tav tm="100000">
                                          <p:val>
                                            <p:strVal val="#ppt_x"/>
                                          </p:val>
                                        </p:tav>
                                      </p:tavLst>
                                    </p:anim>
                                    <p:anim calcmode="lin" valueType="num">
                                      <p:cBhvr additive="base">
                                        <p:cTn id="8" dur="500" fill="hold"/>
                                        <p:tgtEl>
                                          <p:spTgt spid="717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animBg="1"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1" descr="http://www.sikhs.org/images/b_khanda.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9575" y="2133600"/>
            <a:ext cx="41910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TextBox 2"/>
          <p:cNvSpPr txBox="1">
            <a:spLocks noChangeArrowheads="1"/>
          </p:cNvSpPr>
          <p:nvPr/>
        </p:nvSpPr>
        <p:spPr bwMode="auto">
          <a:xfrm>
            <a:off x="2743200" y="525463"/>
            <a:ext cx="502920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sz="4400">
                <a:latin typeface="Berlin Sans FB" pitchFamily="34" charset="0"/>
              </a:rPr>
              <a:t>The Khanda</a:t>
            </a:r>
          </a:p>
        </p:txBody>
      </p:sp>
      <p:sp>
        <p:nvSpPr>
          <p:cNvPr id="7172" name="TextBox 3"/>
          <p:cNvSpPr txBox="1">
            <a:spLocks noChangeArrowheads="1"/>
          </p:cNvSpPr>
          <p:nvPr/>
        </p:nvSpPr>
        <p:spPr bwMode="auto">
          <a:xfrm>
            <a:off x="3200400" y="1905000"/>
            <a:ext cx="5486400" cy="23082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atin typeface="Berlin Sans FB" pitchFamily="34" charset="0"/>
              </a:rPr>
              <a:t>The Khanda is the symbol for the </a:t>
            </a:r>
            <a:r>
              <a:rPr lang="en-US" u="sng">
                <a:latin typeface="Berlin Sans FB" pitchFamily="34" charset="0"/>
              </a:rPr>
              <a:t>Sikhism</a:t>
            </a:r>
            <a:r>
              <a:rPr lang="en-US">
                <a:latin typeface="Berlin Sans FB" pitchFamily="34" charset="0"/>
              </a:rPr>
              <a:t>. The double-edged sword is a metaphor of Divine Knowledge its sharp edges separating truth from falsehood. The circle in the center which has no beginning or end represents God who is eternal.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latin typeface="Berlin Sans FB" pitchFamily="34" charset="0"/>
              </a:rPr>
              <a:t>The Mogen David</a:t>
            </a:r>
          </a:p>
        </p:txBody>
      </p:sp>
      <p:pic>
        <p:nvPicPr>
          <p:cNvPr id="8195" name="Picture 3" descr="SY01462_"/>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5800" y="2590800"/>
            <a:ext cx="2251075" cy="249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 name="Text Box 4"/>
          <p:cNvSpPr txBox="1">
            <a:spLocks noChangeArrowheads="1"/>
          </p:cNvSpPr>
          <p:nvPr/>
        </p:nvSpPr>
        <p:spPr bwMode="auto">
          <a:xfrm>
            <a:off x="3276600" y="2133600"/>
            <a:ext cx="5181600" cy="3046413"/>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sz="3200">
                <a:latin typeface="Berlin Sans FB" pitchFamily="34" charset="0"/>
              </a:rPr>
              <a:t>The Mogen David, or Star of David, is the central symbol of </a:t>
            </a:r>
            <a:r>
              <a:rPr lang="en-US" sz="3200" u="sng">
                <a:latin typeface="Berlin Sans FB" pitchFamily="34" charset="0"/>
              </a:rPr>
              <a:t>Judaism</a:t>
            </a:r>
            <a:r>
              <a:rPr lang="en-US" sz="3200">
                <a:latin typeface="Berlin Sans FB" pitchFamily="34" charset="0"/>
              </a:rPr>
              <a:t>.  The star is the sign of the house of David, the family that produced the kings of Biblical Israel.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148"/>
                                        </p:tgtEl>
                                        <p:attrNameLst>
                                          <p:attrName>style.visibility</p:attrName>
                                        </p:attrNameLst>
                                      </p:cBhvr>
                                      <p:to>
                                        <p:strVal val="visible"/>
                                      </p:to>
                                    </p:set>
                                    <p:anim calcmode="lin" valueType="num">
                                      <p:cBhvr additive="base">
                                        <p:cTn id="7" dur="500" fill="hold"/>
                                        <p:tgtEl>
                                          <p:spTgt spid="6148"/>
                                        </p:tgtEl>
                                        <p:attrNameLst>
                                          <p:attrName>ppt_x</p:attrName>
                                        </p:attrNameLst>
                                      </p:cBhvr>
                                      <p:tavLst>
                                        <p:tav tm="0">
                                          <p:val>
                                            <p:strVal val="0-#ppt_w/2"/>
                                          </p:val>
                                        </p:tav>
                                        <p:tav tm="100000">
                                          <p:val>
                                            <p:strVal val="#ppt_x"/>
                                          </p:val>
                                        </p:tav>
                                      </p:tavLst>
                                    </p:anim>
                                    <p:anim calcmode="lin" valueType="num">
                                      <p:cBhvr additive="base">
                                        <p:cTn id="8" dur="500" fill="hold"/>
                                        <p:tgtEl>
                                          <p:spTgt spid="6148"/>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81000" y="533400"/>
            <a:ext cx="5410200" cy="533400"/>
          </a:xfrm>
        </p:spPr>
        <p:txBody>
          <a:bodyPr/>
          <a:lstStyle/>
          <a:p>
            <a:pPr eaLnBrk="1" hangingPunct="1"/>
            <a:r>
              <a:rPr lang="en-US" sz="3600" smtClean="0">
                <a:latin typeface="Berlin Sans FB" pitchFamily="34" charset="0"/>
              </a:rPr>
              <a:t>Place of Origin &amp; Holy Sites</a:t>
            </a:r>
          </a:p>
        </p:txBody>
      </p:sp>
      <p:sp>
        <p:nvSpPr>
          <p:cNvPr id="8195" name="Rectangle 3"/>
          <p:cNvSpPr>
            <a:spLocks noGrp="1" noChangeArrowheads="1"/>
          </p:cNvSpPr>
          <p:nvPr>
            <p:ph type="body" idx="1"/>
          </p:nvPr>
        </p:nvSpPr>
        <p:spPr>
          <a:xfrm>
            <a:off x="304800" y="1065213"/>
            <a:ext cx="7772400" cy="5040312"/>
          </a:xfrm>
        </p:spPr>
        <p:txBody>
          <a:bodyPr/>
          <a:lstStyle/>
          <a:p>
            <a:pPr eaLnBrk="1" hangingPunct="1">
              <a:buFontTx/>
              <a:buNone/>
            </a:pPr>
            <a:endParaRPr lang="en-US" sz="2800" smtClean="0">
              <a:latin typeface="ALFONSO" pitchFamily="2" charset="0"/>
            </a:endParaRPr>
          </a:p>
          <a:p>
            <a:pPr eaLnBrk="1" hangingPunct="1">
              <a:buFontTx/>
              <a:buNone/>
            </a:pPr>
            <a:r>
              <a:rPr lang="en-US" sz="2800" smtClean="0">
                <a:solidFill>
                  <a:srgbClr val="9933FF"/>
                </a:solidFill>
                <a:latin typeface="Berlin Sans FB" pitchFamily="34" charset="0"/>
              </a:rPr>
              <a:t>Christianity:  Middle East-----Jerusalem and</a:t>
            </a:r>
          </a:p>
          <a:p>
            <a:pPr eaLnBrk="1" hangingPunct="1">
              <a:buFontTx/>
              <a:buNone/>
            </a:pPr>
            <a:r>
              <a:rPr lang="en-US" sz="2800" smtClean="0">
                <a:solidFill>
                  <a:srgbClr val="9933FF"/>
                </a:solidFill>
                <a:latin typeface="Berlin Sans FB" pitchFamily="34" charset="0"/>
              </a:rPr>
              <a:t>Bethlehem</a:t>
            </a:r>
          </a:p>
          <a:p>
            <a:pPr eaLnBrk="1" hangingPunct="1">
              <a:buFontTx/>
              <a:buNone/>
            </a:pPr>
            <a:r>
              <a:rPr lang="en-US" sz="2800" smtClean="0">
                <a:solidFill>
                  <a:srgbClr val="FF0000"/>
                </a:solidFill>
                <a:latin typeface="Berlin Sans FB" pitchFamily="34" charset="0"/>
              </a:rPr>
              <a:t>Islam:  Middle East-----Jerusalem, Mecca, and</a:t>
            </a:r>
          </a:p>
          <a:p>
            <a:pPr eaLnBrk="1" hangingPunct="1">
              <a:buFontTx/>
              <a:buNone/>
            </a:pPr>
            <a:r>
              <a:rPr lang="en-US" sz="2800" smtClean="0">
                <a:solidFill>
                  <a:srgbClr val="FF0000"/>
                </a:solidFill>
                <a:latin typeface="Berlin Sans FB" pitchFamily="34" charset="0"/>
              </a:rPr>
              <a:t>Medina</a:t>
            </a:r>
            <a:endParaRPr lang="en-US" sz="2800" smtClean="0">
              <a:latin typeface="ALFONSO" pitchFamily="2" charset="0"/>
            </a:endParaRPr>
          </a:p>
          <a:p>
            <a:pPr eaLnBrk="1" hangingPunct="1">
              <a:buFontTx/>
              <a:buNone/>
            </a:pPr>
            <a:r>
              <a:rPr lang="en-US" sz="2800" smtClean="0">
                <a:solidFill>
                  <a:srgbClr val="009900"/>
                </a:solidFill>
                <a:latin typeface="Berlin Sans FB" pitchFamily="34" charset="0"/>
              </a:rPr>
              <a:t>Hinduism:  India-----Ganges River</a:t>
            </a:r>
            <a:endParaRPr lang="en-US" sz="2800" smtClean="0">
              <a:latin typeface="ALFONSO" pitchFamily="2" charset="0"/>
            </a:endParaRPr>
          </a:p>
          <a:p>
            <a:pPr eaLnBrk="1" hangingPunct="1">
              <a:buFontTx/>
              <a:buNone/>
            </a:pPr>
            <a:r>
              <a:rPr lang="en-US" sz="2800" smtClean="0">
                <a:solidFill>
                  <a:srgbClr val="FF9900"/>
                </a:solidFill>
                <a:latin typeface="Berlin Sans FB" pitchFamily="34" charset="0"/>
              </a:rPr>
              <a:t>Sikhism:  Punjab region of India-----South Asia</a:t>
            </a:r>
          </a:p>
          <a:p>
            <a:pPr eaLnBrk="1" hangingPunct="1">
              <a:buFontTx/>
              <a:buNone/>
            </a:pPr>
            <a:r>
              <a:rPr lang="en-US" sz="2800" smtClean="0">
                <a:solidFill>
                  <a:schemeClr val="accent2"/>
                </a:solidFill>
                <a:latin typeface="Berlin Sans FB" pitchFamily="34" charset="0"/>
              </a:rPr>
              <a:t>Judaism:  Middle East-----Jerusalem</a:t>
            </a:r>
          </a:p>
          <a:p>
            <a:pPr eaLnBrk="1" hangingPunct="1">
              <a:buFontTx/>
              <a:buNone/>
            </a:pPr>
            <a:endParaRPr lang="en-US" sz="2800" smtClean="0">
              <a:solidFill>
                <a:srgbClr val="009900"/>
              </a:solidFill>
              <a:latin typeface="Berlin Sans FB" pitchFamily="34" charset="0"/>
            </a:endParaRPr>
          </a:p>
          <a:p>
            <a:pPr eaLnBrk="1" hangingPunct="1">
              <a:buFontTx/>
              <a:buNone/>
            </a:pPr>
            <a:endParaRPr lang="en-US" sz="2800" smtClean="0">
              <a:solidFill>
                <a:srgbClr val="FF9900"/>
              </a:solidFill>
              <a:latin typeface="Berlin Sans FB" pitchFamily="34" charset="0"/>
            </a:endParaRPr>
          </a:p>
        </p:txBody>
      </p:sp>
      <p:sp>
        <p:nvSpPr>
          <p:cNvPr id="9220" name="Control 10"/>
          <p:cNvSpPr>
            <a:spLocks noChangeArrowheads="1" noChangeShapeType="1"/>
          </p:cNvSpPr>
          <p:nvPr/>
        </p:nvSpPr>
        <p:spPr bwMode="auto">
          <a:xfrm>
            <a:off x="-49456975" y="282575"/>
            <a:ext cx="1757362" cy="6292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lIns="0" tIns="0" rIns="0" bIns="0"/>
          <a:lstStyle/>
          <a:p>
            <a:endParaRPr lang="en-US"/>
          </a:p>
        </p:txBody>
      </p:sp>
      <p:graphicFrame>
        <p:nvGraphicFramePr>
          <p:cNvPr id="8231" name="Group 39"/>
          <p:cNvGraphicFramePr>
            <a:graphicFrameLocks noGrp="1"/>
          </p:cNvGraphicFramePr>
          <p:nvPr/>
        </p:nvGraphicFramePr>
        <p:xfrm>
          <a:off x="56842025" y="282575"/>
          <a:ext cx="1757363" cy="6289675"/>
        </p:xfrm>
        <a:graphic>
          <a:graphicData uri="http://schemas.openxmlformats.org/drawingml/2006/table">
            <a:tbl>
              <a:tblPr/>
              <a:tblGrid>
                <a:gridCol w="1757363"/>
              </a:tblGrid>
              <a:tr h="5207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Rockwell" pitchFamily="18" charset="0"/>
                        </a:rPr>
                        <a:t> </a:t>
                      </a:r>
                      <a:endParaRPr kumimoji="0" lang="en-US" sz="1100" b="0" i="0" u="none" strike="noStrike" cap="none" normalizeH="0" baseline="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Rockwell" pitchFamily="18" charset="0"/>
                        </a:rPr>
                        <a:t>Facts</a:t>
                      </a: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11287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Rockwell" pitchFamily="18" charset="0"/>
                        </a:rPr>
                        <a:t>Place of Origin and facts about their God</a:t>
                      </a: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9556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Rockwell" pitchFamily="18" charset="0"/>
                        </a:rPr>
                        <a:t>Holy Book and </a:t>
                      </a:r>
                      <a:endParaRPr kumimoji="0" lang="en-US" sz="1100" b="0" i="0" u="none" strike="noStrike" cap="none" normalizeH="0" baseline="0" smtClean="0">
                        <a:ln>
                          <a:noFill/>
                        </a:ln>
                        <a:solidFill>
                          <a:schemeClr val="tx1"/>
                        </a:solidFill>
                        <a:effectLst/>
                        <a:latin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Rockwell" pitchFamily="18" charset="0"/>
                        </a:rPr>
                        <a:t>sacred language</a:t>
                      </a: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20208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Rockwell" pitchFamily="18" charset="0"/>
                        </a:rPr>
                        <a:t> </a:t>
                      </a:r>
                      <a:endParaRPr kumimoji="0" lang="en-US" sz="1100" b="0" i="0" u="none" strike="noStrike" cap="none" normalizeH="0" baseline="0" smtClean="0">
                        <a:ln>
                          <a:noFill/>
                        </a:ln>
                        <a:solidFill>
                          <a:schemeClr val="tx1"/>
                        </a:solidFill>
                        <a:effectLst/>
                        <a:latin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Rockwell" pitchFamily="18" charset="0"/>
                        </a:rPr>
                        <a:t>Facts about their beliefs</a:t>
                      </a: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16637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Rockwell" pitchFamily="18" charset="0"/>
                        </a:rPr>
                        <a:t>Holy building and  facts about how they worship</a:t>
                      </a: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bl>
          </a:graphicData>
        </a:graphic>
      </p:graphicFrame>
      <p:pic>
        <p:nvPicPr>
          <p:cNvPr id="9235" name="Picture 40" descr="MPj0402720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34200" y="282575"/>
            <a:ext cx="1828800" cy="154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36" name="AutoShape 24" descr="data:image/jpeg;base64,/9j/4AAQSkZJRgABAQAAAQABAAD/2wCEAAkGBxQTEhQUExMWFhUVGBoaGBgXGB0YHhcYGhoeFxoXHBgZHyggGRwlGxgZITEiJSkrLi4uHCA1OD8sNygtLisBCgoKDg0OGhAQGiwkICQsLCwsLCwsLywsLCwsLCwsLCwsLCwsLCwsLCwsLCwsLCwsLCwsLCwsLCwsLCwsLCwsLP/AABEIALcBEwMBIgACEQEDEQH/xAAbAAACAwEBAQAAAAAAAAAAAAAEBQIDBgABB//EADwQAAIBAwMCBQIEBAQGAwEBAAECEQMSIQAEMSJBBRMyUWEGcSNCgZEUUqGxM2LB0QdygpLh8BVTsvEk/8QAGQEAAwEBAQAAAAAAAAAAAAAAAAECAwQF/8QAIxEBAQEBAAICAgMAAwAAAAAAAAERAhIhMUEDYRNRgSJx8P/aAAwDAQACEQMRAD8ACnV1OpoO/VitrrehLhgj6Ip1NLqb6IV9TY156MVqauR9LRV1atbSxrO4Zq+pq+lq19WrW0sXO5TAPqxauly1dWCrow/IwFXUvN0CtXXvm6WH5C/M13maF83XnmarE+QkvrhU0KX155mnidFmprzzdC+Zrw1NLBozzdeedoTzNRNTRg0U1XXnm6ENXUfN08Tos1NRNXQxq6iaunIVohquqnqnVDVdQapp4m1c1XVTVdUNU1U1TTxN6XtW1RUq6qepqlqmmi9JVKmh6ja9ZtDbiuFEsQo9zj/06bO16zapd9Lt140o9ILH39I/3/poCr4tUPAVf6n9zj+mhje4e367WZO6qf8A2N++vdNPm1QqasV9BA6sV9TY1nQ9X1atTQC1NWrU0saToer6sV9ArU1NamjFeQ9X1aKugBU1IVdGKnY8VNWCpoAVNSFXSxU7MBV175ugRV1LzdGH5jfM175mgvN9tRobm5Q3E+/wY47caB5D/M155mhPM13m6MPyF+Zrw1NC+ZqLVNGF5CvM14amhfM155mgvISamo+ZoY1NRNTQXkKNTUTV0N5moGpplehJq6rapoc1NVtU00XoQ1TVZfSrceLovp6z8YH7/wC06V1/E6jcm0ey4/rzps+vySNBud2qepgP7/tzpVu/GwPQJPuwx+3J/ppRd8DVbfpoZ38lqW43DP62Zvjt+3Gqajk8ljHuZj99cdeHRqENcI++uJ1DS0k4HzrtVzr3Ro1pbtSDaReew9TMPYng/romk9Ve8nHSRd/UHB09VOjcPqwPpbT3DFSwpyFJB6syO0RJ1W+/YR0gScAkyf7RzoV5HIqamtTSdd+Two/Vu3uI5Gqn3lQ8GB8Y/wDOlh+bQrU1FanX91J/7SAf/wBL+w0np1KpS4FoE5KxJiQt3uYMfY51rfpL6W/jaIrHcWvTZ0IMSsxzkcqAcjt8ajrqczaqd6CD6l5ms7X3TSVvJyRIgA5jEZIOI1ofCPCalWncamfKeqq2SSy9KoTPDLJDR2z81bIc71MVNSFXSGn4g5yFMfAJ/wBNEDdNkYEDuR/vH9dB+ZwKmqNjW6SM4d+QRguSDntBGh/Ddw5ZH8ougdZA/MsgmAcmRP8ATWn+s6VAUI2tJ1dagLuaZQBIKwWjgsy/01HXWdSH5etKPM1TV36KbSwB/t9z2/XS7ZbRqjAFZa9AbiALWI7sfg84yPfQ/jNHy61SmqYDEKFNxAPUOoHMAjMng6rZuFe7mnh3IxkZ47/rjt86F3G/7IZPJ+2qN9QZaWzZSo86kzSDcVKkNLYlDDBYEjoPudCttSSDSBiBkkA5GeccHEdtOWVN7pnS8QUmOD86m+7UcsP30jqgyFUMTJwQGJOOy/A/vrqzhZW0If8AOpk546QIOecY0y/kpqfFE7sB/X57aoq+NIOLm/p/fWfO6LHC2mCCT1Tz2ERyM6lTrgXMwwpACxJYnEgSAsfbvoL+WmreOGfRj5Of9NdS8RrOelAR7Dj7z/pPvoOoYzTcESbhMEADEYyO/H++jdhthWZriobEOoBtkEQDHT6RgHStLyt+1dY7knCVf+mmQP25P66GrbHcHLU6h/5pwP1OhXWn1TVrm0wekc54mrng6rIpT0tXLYtlFHVOM+Ye8aXkm0TV2VQZtAH3Uf1JjV+28C3FSnUqLS6KQuY3JxE4hvbOdCVm3DhlrPUKlXkM1wkA9p99bzwvZblNtUpFTW82LqpvYgEKLVhiLQhJBYHqbUd/ksgklrDVNi4A6cn3ZeP0J1Kj4LXenVqBBZSgsbpiZMcR276t3m5QEguwxI6T6SSw/OY9REScRzGdds/p/c/wwFNQUrIajFwgYXAQZaWUAFgAO5mRwTrvIck189cj2A7QJ/p3OvKVOTHE8GDH3+2mD0SSbWwAP8xCnIBj9RMCY1U1Ig5B9+G/f06vSwFU2xBI5jvBAP2xnU08PdhItH3Mf6atrVnBwD7/AH+86SVqrFiYOWJ78TnStxNyGx24GCCT3IaB/wDnXmvaFUqqiew/312jyh4t/jgQVdQeY6cD9O3A41XS308wI78T99D19uwXJB/5TP8AoNT8PpggkkLBI/YZB+86ramW6abOoeoiIZiRnggyeB8zr3d1Twx6SR/vIJPTmc6C2y2SIxKtMSD0kHMfI/7dENWwykTIIlFj7HJ+V76ag1aubwAqtBU3dzmYw33GZ0x2fifmEIyhSBiIiORAHGDx8aXUqKlLmkMpIJzgATMe39dTooqiWEGYBLTBHMce4ORj+8nL7S21ZivUOGtB4F10EAntJP2zrYfS/jmx29E0tylKq7VGYMrwFEBbajA+8kYiNZgVhZa3vAkYIiQee8c62Hgfh1Ctt2Y7hKVSwBZZQC/UCY5EECfgg6z/ACX0qT+qSbneUa9aq9JEpq5lVtYFOAAGttmeoQQcnuNaPwEbR6FJqm3/ABFlT+IUZ46RMScqwj4PedV+MbCglIhN1Tq1LVtm8i5SwZ5C2wVYGJwVHOpfQ/h4qbcoQfw6nUT1AB0AVgRiLkPHvqL1vO1XM95WZ8b3g8xghhbuLr+85J5MzoOpvMgy2D7qM8yAQY02+q/BFo7pkc9Jt4MRKAZ/6/mIHvpBTppJCsxaWUCckyFHAzPt8jWsvqItMvDPEDTKuorEU2VhbLG4GQCVtgY/Xt8anxr68rbqjUo1KThWKwFpFCyhw03F2CHpGIbWW8L2LfjAVUVxQqFVWpk1FgqptxziZjOvp22TwpFa5kLEAK1rueIn0xMjjWX5L7+DnOx85FZBVpWhwjEBVdVDGCsz5ZIbnk5xnRX1Ttmp76t5TKVDh1LWsrC0GTMq+ZB/UaeUvD9vU3IenUWxMLePLUhoVrgQSJz27DscT3ewRqpquadIqgR1otTtX1gE4FrerB/lGr32V9+iLxXZD+H2JpwzU0reaFyVDMpRmxEYbPH217vdi9CsyMFAUJhWVouE8KfkfAke41pdsC1JNsta9V6FCpTe2biWZS7QoRgLpkGCZ0JT8NVkVXrIxQAEVFKSYlVIR3AImDyQZniNOX6FIN5sCCgDo3mANCdVgJM32gwwjIydVPtKdRqYarTtC8ElTM2lSDBX0Az7MpE9tt45sSiqgTZqGBYhKjIBJkSy0Hu7RJH66o8O8CDlnmnURQpZVqBF4FwBNpEw3Ydvc6elrOvSAuSmAVVAxowpNMkx1KwuHZIOSYicHQe+8GWnTVnpTcCbAYbIaCwDB0hxBU/GtB4l4T5jllWRMgedSJEgE8OSSSByTgD41Ot4A7qzVKNUFiGFtthXJaAozwIC9yPfVf6L0xvh+yKoK/lSqFVJui5yDgAkgm2ZtBjBPvo7w0et2W2xZtJg5MLAkHM8D2Omlbwi2B5W4VJkjy25nJgiCYkDiccaJGy2/l0wVNKWIJCGRTXF7KTl2csTB7D40urhSs1u6dNltKkkEQ0tgWhYIug+886C/wDjVkcyI4J7Z7zrQr4YSC3acf8Av/vGvE8ODI7eYgKRCkm55/lEdu8nU6r5Kdyl0lrmOSAajAAyT+Uj3j7a09bxV6e2Bur3LRBm+sBITBxXiP8ApjBxnWe3QCiSQMa3X1XQSltFeWBIVRaoYg0wsGD2mST7TzqO77iufuvmTeH3wSxk+Upn5Y024PZUu+5OtL4q706CU2RJWlTUsctBCiZjmZ7+2le0rLCUokmEUjplmIAwe8n/ANnWi/4i1lVapcFAatNAQvsjvAx/kGjq+4XOZaxm12fmK/qVzCo2Aq2Wl7icGb4AxBkk9tQoBkV7yGYWycGLgpgSYMT2+SNAJ4uqgQjzJJIePzT2x3Pb/fVQ8YEWw+TyWkxBAu/m+dXKy8osq1GINpM8DAPKlv7Ff2Gj6u7U3gFTF8ZngqqYPuSWH2nS5Gva0XcNE8ExAx3zbo/ddsm0F7RJgAMEUR/yo+qNnPEN0wqMBwIH7DXmrH2tUk9DcniPfXaz8UW04akxBNvbBIYyPtI/fXlDbVLw1ptIJHAuIzgxkfpOrwqI0A9QwDMmTx2EGPnXNRiAqgEkRahOWOMxbn5OtsUppbUsbwihDkm+79Rbxr2k9MYYvk4CupPwIVSewwY0wsemoLgwexIlT7QGOMxOO2p03BHABiIBtB7ZgGf20YZfQoMxgscgTfgxyBEkj9QNU1KbBCWxLKROJOQbZicE8CMc6ZboKqxaQTBUyyiO62kXE95+wxqHh1QLebRcYEwJgzIn8oPcFu+dLC8tR8Kawm4ATgzAKscZB9gWMjGNOdluenBCiebVIMmMT840qo+F0lllumTAORdEiBJOImJLfC8aM8Kf/wD0JkQ4KweZALgjERx37am405q7f7gtTYXkxyBCjDQwMTx7fGnH0vu6hR2o1AHDLNGIFUEGLwPXEt3Hb2g+bmhKVAVuFrdMlbjHFwyJ4kaA+j1ViatAO1SlC+WW8s21AVWrTdcuykGUIWQfg6i/GC+qP/4kpuHCV69E0i9qLYYQwpbqXNzXXQbhiMY0oqbXzqzpSoiozguqrAK3IGLqMYEkwPbjTLxVa+4pIKxW0SwZ3ZQSrWE3MWMyYtAH667bbdkp+dTWi7AhGemR0KQchWALRxgNiBwMPnZMT/0s2W2qWJVJpANmQx8sqSyMqqelMiYkfHbUagqxIc9AuaEWQAVWcn3IEaDLOxDVGJukg3AGJOCXaKfAjMGe0Zdb2lGOwY47e/7SAf0Gnecac3YDpV0iLTdb1NbeeMmXYgcTIA/00x89qgDr5jrcL7RaVWRJJUFVJBOYOecY0s2m1ipfBKzBhgI6Ytie4+IiZgHTig9VUNKmDTo1MEJhn/NPVgdIycnsJ41fxPUZX5CbjdKpUAQwuIVM1GBVQQ1QQSoz34YydC0aT2hhQpouOp2ZhAbqAMFfTcOef20b4kKW0WHUVK1SGFEelVkfi1vzVMkQDExiBnWYG5Z3NR6ku0AtAECItEDpUTECBGNKbfgHw3fY1tqpAM2lGAnC5LDgz2nA+dSXxBc/jbUzMdKxMmPSzf8AmPvKukxX810x6iZxwQSJjPA/0Ghqni9EXoz1Q4JwqLBJN3+J5gIliDMY+dHjYNh8jKZtFBmn8lSzmI7Cc+3uO2r2r1QIWmbFXEVARNrORbcYFwAyOCSeDobebk1KNOkzqVpEsqxMEmeSuc++NDbX6faoKjKaS2KCbrFJ+FAgk/8Aj30XnobBb7hiST/FKZ+f8xHCE/lUZP5x7E6m/jlV7AN7UhAogkDpYkmSCLiADJIMAaC+nxbWqJuJ8p6TCXLWo6nzUcFiSDcDke/ydWb/AHSXK1N3iZIcg29TEEHNrQV4IwD7xpZ1uGgv1JUyp3FRoYiVNNlYTAYCpTfER3jR1DxYMVutIk80qQNsjEhMmDz250irVaIYghAZOCeO3Of31ctKkCBDK8TEHIMQVIy4MiAPb51eRN19A3/1DsWQhdortEAFEI+ZMFgBPsfjSbxz6qSulOnSpnb1C0hibrTNpUgLywOMx76Q/TPiNOluELNTKxHUuFIAa4qnVyucGMfOmW+8a2zYtoGZVmp3ksAbiSLAsMcZ98CJOufrnOvUVz8fJN9O+H13rMlKkDVS2oLgego4YMCCIkxn4+dX/Uu33ppk74edTuDfiAKL3BCODRsyFuGSRzjnXuz25er+BY3pEMAsEsKaLcIZpkRGfecav+oQx2z+dRFOojghfNYoaRLJJ815LXKYK8ggwZgO7uj1PVfP6/haxcKbQPUVJgGJg8x2/fQFTw4xKBiR2JU9/cY0x23iFWmZOFuJkcZKyCfYqkdsE++mK16dSBUFrfzIB6pRcoRElmY8CAutKj1SnwqjDEkG4BRk4LF1I4PYgE6OrLNkTBx2PSrMAYAGSCTx31F1UsUDSyiYyYH6mAcjQj2MLxVlUuEkEwCIIAPwcY76FG+3qKqgFgDyfuc9yPfXaX+azQwcwQIiQIjGJ9tdoP8AxVR3ahYfMcTmYi3tk8/002273UgcmwjEtEHIwvtPbSRaJUHlu8W885kE5iedHeD1QSB2cWx7Htmf/YGrmplMq1AQwAABEzao5HdmzyRP7c6R7LdGeD8xOOByONPUPSh4JlJwD7qJaSc+08TocGPj/wA85bJyZnvpaA3iBwMQT8WyCPYsajcd41TsH6iPcGP0ziBHbt+86juqoFy++bRA5hvSok/diNDbeoZDZhYLGJhZiTiAO04HtOjUT5PqT9MkgDAJJxBkAGSezTGR/l/MRfCt+vn0cEgOCTBwJyeTGAJ/r2gjwWqlUVFZytqlpI9cEMKQOYDWg5gEiGkAQz8J8Nq1RbttuZPEiBOMyMtx2n51FjTn9Pog+nWu4nOvnv09sHo7h6VG5jSZ0PcB0m0OAekYj3yMjX3XaOxpo1yxaJaRExnMe86wXjDK9at5O7o+WLmYU3CEHBYs8y4LY6JzIInWPHV3KvrryAeO+F11p0juIpqSXhLmks17AhFOLiPzHtgxOgtiaSU2VCWNRsq6wkBSvqsW0FirCAIIEk50QKYcBckAQA5KkCDIiQLZxgEAzGq91tFC9LFiYNknIHqtC3G60TAgmTgAwejwn9sp0FpbaVkgSWMGSiqSYKMxUgHOFnMjOTa78R2XSCAeQeI5XuP10tq1/IUvgW59AMlywHWy9JkHP5ffGNjs1R9nRaD/AIacuGJthZucqWkCZIE6n8lzGv4r8xky1FGVGdVqlL1UmJkwpjAbh8XCc+w1KpuAgi4taIIVYMwYbjkhoyJke4JIn/Efwimz7eo1QUwaRSGE3BHJJkGMGqB3GRnSWhuDWVqSMFCoBewzUWYa0nvPB56R7GHzZZqep7aCt4jTbptS4LkYlViYM/EZ4yOdCV9wAhPlBw0QUpjppyJb0mYWSP5pAOszt/p2orBr0W0gyCfeSZIAH3nn99EtUZ3qLQcM4Km4iCxwC3yQRz8aqWFZWhospWTRAkfmVRIEWdREQVExiYMzGiqdFHJPloQCMlEJmeZdbjkHvgAZzjIeF/Tm7vDqsNIOaiywJyOlieORE609VylR6TspbouABgFgGK3OqhiFYQoM9owRonU69FfS+ltaIJPloF4UdQOJmUM5hSZngAiZGrqoRRyFBBGFszBIUyuBJBz7z8a7wkU1ZmZTHZVMNUta1xcTMKBJ7xTJPMa88Tqq9RxRpsiBysBmDtItAD05tBMHqF0MvE6e3Ul24KgkgrzIBkyByEAj55J4786W16AEl4UNyQ0AxBkZyOMSR99T8RY3CBYsghvMN7KYVibYLTKnGAfuAaKFSr6mJVpulP5c9mAmAvPHxzqpQ9O4c9ANy07ltIpVIKi0IHdTEE4Mn0jnUfDnXzKbPAIIIFRStMmeJRYQc+3OqrWAiA14ial0HqvBLCI7GS3vyc6I2VZatYU6lNQrQsqWBypA/MbZIC/c41HXr6Xz7+2h+n9q9fdJ5vlFQLkZHU3jFwFoiA1o5kz99Mtp9N7P+D8yujloetKNaQMAALMGZETPfWYoeG0aFQeUUpiojIzVWuD8G1r1ZRKzyI7HmdS2NVqm48tq9JUCAWU2IU3vlYRApJCjqnGM6wv6Fll9jnFFDUNLYqAQAp3VSTTgZdVyZPMg+2lP1H4qaw2yBkfy6a3U1QqBaWIAgHAWATMyT+jr+JpWkLU8xrD6R5SSaStljBAPnL7FZzBTSKvtQVvqBaZctbCyrKJQhXk3AmJaTI76fF2l0BHhSqPOpgmmph6bYMCCV7GYkR8HnQnjI27VrqFI0FxFNal4wZJkiYJGRrUbXZ7Qhl3LuoUsB5dp/EEU56uY4yTx2GsvvaCyVQnHpn+UGJKie4HGP6xrPdT9Ee62LgFkN4IP3E8z7iO/9tR3PhFZQwFjRUyUM8CFxE56jxpqHhSArh/0ECMYiZJ4ngc++lwrE4uYzEcyew+/H99LKJjzb0aiqAUkgZ5Ge+Lde68O5Ixc37nXun7VsWbMoD1F1HJIF/UOwUsvOczqLU4dWoU6ppHBJEnzILxCkgdKk/aT20MxkDJE+2T9o1FlCg8gnMEyxMR/hieQYzjStpb/AE0dOpllX1MA6gcn3wnUe/3jUPENnVRxdTZTUm0EQx/6JLzlckCe0xoPw3x1qdAUnerYGZWWnUNMVFdSFuZYLENnqJWFjGqdz4iQqUqC06YBUF6ODMQQ9RRdUBi45Kntxo2jU6tBPMIrVGogK3NNqjXA+mwFROYJJEaE29Fq5VFIRb6akAySXnqJ/M0KxzAHAjOqjt3MhjEDjmRPpgQAOOfnOANO/p6igqC0R1pAPYwcyT34A7froEm03TYUtmqutMVHfAao5GYkNABx/wAudEVvHKtWm1MVESbb+mfTHSnBTJmZLHOTqfj6X0k4wxOQDmxjgH82MGIn2xKWy4RXciAAYcpcDAE2iC0BsGMMRyRo55nU9tO7ebkMKfh1UsxDUrWuW0Uy6j8rQrsSCPckmdG0fpxlpMT51QIRCMCUuuX00yLC5JXBzmRxrZeFfU+3WnQK0FBWSbYF16yW6uq4vBMyeZzrzxn6gaqj/hhaTmSnLOQASMxGFBJ7RzrH/lvweRmds5kKVLSAimmQgBa3FpaZAZiBiQCftLc17XtuQhjESxnN2WwYtUmI7DMSwX0atCsyUg9ZGaoskoDT5aHJX/DUEsJIMczBOrPD9xRSogO5pswfqupvUWVKsGVxDIDaCCPYcjI6NxlmiKW5ohr6tI2U0uEKzAzhLqasI9Rxf0gLMXACO0/4gV9ttkpqNs6MH8tDcz01DYV7XECZtBzA098Xo7SqoO33G2puC7O1YuSHanhgXz0kzBwZ9+X+5+maTUKlUvLG5lIgiCJRfnkfvrL8nXP20nP0+ct9T7irXo1qoWsqUyQtFAiUr5uE1kdQ4IBMyMLB1XumvDeYlMlrmboA56j1LEW44jgYE6+j+KfS23oU7nqR0t1HEmJAjMyARAE5OsPsKCVrWqbqjRF1vllRMo5VRM+kNTYTm4gcwJr8XUv0VJF2iM2VQsS0AFzcSQWgFyIwO0YEcHVrbIEq1kYxbNNlAzj1ce0YxjV38OQVK1aINzXAVqY8pheFPS04YGP+b4xZW2szdTlvLFx80KADCVCTBuE8qZHTmNa+kr6AcE/i1xTkGRWCgAZmSne89+APaAEdg732GmrVLVCzhYaB1sjFWKDNy3XP2CCBDvXBDJU5Jy9qkeljDFQFAEAE4yAcxq5N8hAyrEpbPrLL0XBSLuQ0EQCftMrxn0mtB4XtRRyGY2goAuYBdVHWE6is2jAm6IgEatG7S1WUkkUwTJ9S9HImWiz3E9UiDlFR397qr2kkOArmmFJlSxU+XckC1bfyktzDERobpyqosU7UpgkQ05BtKknMEwDg3EDHJPkYOrNCyvryFVxBwpuhIXlSOo3djBHpouBIWoAIhSygyeD64JUdQjpIgHvjQK74eWpY2zh5eAsRMkyZBKAkm438mRqlqxVAFJUxGKZMMZhpgTabjBJIwTzOqGLdy6EkIHAx1RElwcuJuYAkEyRMRyNTZkAnzACsQ8e044hyGAyIBkZwdLX3jheG6sqpAhb25zJwAPfhs40Nv76au5JZrZ4aIQgDpYcA2rODGDECTQ2W/U1qMr+dQ6jAgxdbIJjuuszT3NJrkiqrNHJVgSBgcArg8yeePZ/4RXgVKV0hGDpMAmnXXzlOIBhi4MY+wGkPjeyisGBC5LAngkg4b9REzidYc36bd+5Ol+CAxQexHRA+eOcas27sPw46T1K7DBAkWyDgZY8djyYi/wCnneg9OtFoyQxtYYmMCTBBA/X40z8R2dRaFTcVKbKGIIa0CTUIgg9wSxMLxHYRJeveIt2EO5QgyT/SBamM/ZvbtpbuGMntImIHP24I+YHOjHrgsI6YA4g8gST84X3n9RJNTaKaYq+fSByTSJqCoRkdKlYeQVOD21ogjds8A8e+RwAMxAHHb+mg3XIPv7E54z3ybf78aYuvznMkqTyZ9jAyP/Y0M9EAYAwBxwBHY5EZ1QDWA8pPyYz2/l12rCg75+ek/wBzOvNGEoosqmDc6ckBigb9eYzq0b0RalIWnMJhsA3S1pJAgHkQJ95FVGgS2TcYmFE49j/buBP30fTRUxyTgBST3j1DA57AkfGogwPt9qGX8QWgZVBgWmeRjMgwec8ga8WtTRCR6vSAeSIJBOI/6TPv30XQuqGOlEPckYgjIM4Yn57zwJ1J9rTDFgVJMZkMckgmDgZjgyYjTMsc1XIkWL8KRxGffjudNdmvl+U0k2szkDBJwLWB5gyQM/pwJ0VUGCZyA2eJGBLAk8ck/vjU9q6hmuepaYKmkQstcbjJGRzH2++nfgT1Tjb+Oo2CtQGDAtIkxawEEmclcdj8kaKG82rF5ZLpEmINxkWnzADPuCM451ani9B6CbY14VCWDVlDNTcg9IVQQQTGefvGih4KrUBTs29U1GDJUC2MsDIeTcBDLgCBknMHWHljbbf2R+MbwB1G2hFtJbyzgscyeoiQP7nSxNw6w7OWdDKkmYOB++tl9MeDOtfyTTVahpuaYDKRwwbA/Kbu/ue2vPEvpXaeUaqbpHrrAegxURmCAuGkd55A1fnEZazHiXjj1EYCQqy1pdiTcFLdRkhSwPSSPjmdJtv4hbbKjqknpgDPbv251rPDf+G9Xcl/KqhQLSQYHJIkET6YPbVzfTT7NylUFnUDM3SIgQYAj9PfT2CbbgPYeG0ytyoVLD3IwexExrQU/HfLQI9QrcIIJMMOCTaME5nAB/prqO3dAtR6FQ05EkKYgnu0dK45/wB9LfGNq+6rUylJaQq4RASQCJBUmOffHfU/N9turOZ6ep44lWrTRqhNzKrOZIVSYuuMEx7f11T9RbMM4tc0/LZVKjoSbfziVwzioSIEyPTeJX+CeCvXqimoluY/v/fVqvVX1ozQAlwcrcE6RIEAgADBniec6dyVl76LPLFRlpioXIEkXlcgK1ymOvLQoAEWtJyNG+FbSs4mnBKJUCn2ttKs7cliengmQeRgT2tO5gwFr0+DZTJHyWhpPzOjv4BerqUXkXXLzYcjMHBAEdv66qdQT8dJQYVgTk2yjdJYtdDAnvacNzg++inp+YBSStUpdLKH8w2hvy3ECUBZQW5jJ7k6JP01f+dHkzNuRAt7TJjv8/A1Le/TlVgURqUWhQzh5i2GwDEzPbiO86rz5o/jv9AaVJ5tHpgeXdbPpAsAWnAUi6czg4xdqL8maLrAuPITrDsLWIJEmAIEBYIE6ct9LVHgo1BGDEm52AOTIF/frPUcYOo7bwd6bN5jI6sYVfMLh7QGUqRkEEAyO8/On5S/ZeNZ92RWiO93Vk8GSSBkdRmQcLPtqppCkIUYFCHLXCBLAGwSPSWE8HPvrRP9OF2WWRQoEyS5+VUiIEG2SZALacL4FRnzHpJEE3VQAloAU9TwCBKiDqOvySKn479sLtNlWqGFpLLesAlucAeYBauDbB7czbl1S+njddWYKpmaZN10xi5fSMZIBJJOtJX3CrCU0eowDN+EpWkFQkt+IcDpEwByR9tIt+K7KKlQMlBmtZacIpgC8ebVzPaBGT31HnaPHiftXW3O32uJYOVEKWZmtBm3JwAfc4/XSytun3VVEWi1glyQpZjStNzAL2yDg+2c5n4RsKbJWqGnd5VM2lQygu7WktUPUQJLRi4jMzr3YbkUKVYlvMFRLKnlkgWAqQoqHJEnJBOMR1CAXq/4Gp74U9sgpbg0qiGY8u7zDfABIwB8Zn202+oPEUq4pkkGqWUAR+GqWgifSWIOe3fnSXz65BTzQod1uT/7B7jBIMffAH6X06oY0j5dOnaCshh1CLWDFZAIIB7EZBkudE596ztQRmz6miAsAtdnMFcm3GWiZ+M+UbjMjiOQYx7yIu4xzOjmVCjEF4ZWlx1SFZnNpJmRgYHMe51Wy3rOCxY1DNpt6uPZhaR7/HI1pqQT1gbeu5jEryVgxkRH6T+3Gg6hB7gERM5gfc/HudMPNUnqtk3CQohlEr3wMlsCQBkxjQK1G7wVIB4GBxIIW2BAMcZ5PatGqqLi0dI/WJjtz8a7TCn4PXImmpZDJVkDMpBPYkT9x2Mjtr3VbB7C7o3XWKyJ7CGgGSoaOT8HGDx29pUwpyLQT0ktEgH+bPYRAnI+8UU6kNiLs/Fp7EA8wFn3/wC0zPziZwrEA8AyDKrHMkQe4HKjOJjAYCqBGFk2nLQIJI595nic3ciCRqm4yRIImLFBBxETHHfPt9hIbnPqy0dIxgfbnknEnnPcW7I4URnHyTIPcz2EfofjTgF7TaXUfM86iuLUQX+a5JkKKYEICGiSYHbtqqkktEg3YBHLSRPJnuM9zP6WPggmVW6CyxIjBIVcEEEngk+2dXUdl5oJlo4xALAEibiBjpPtz2IwgJ23h0qRVoU1yqguPJksTPUGW6PYZj3iGM8KF6eU24ehY/SnQbAuI/FZTAcgGTzb3Oke42co4NaoKDZbqDXBWuYqFUYtMSQYPxzVV8Wq1qrUv8e4MoK/hEqYJM28SA3V3HvGseoqWRqN5vGoVfMIp1GLOyt1JBuemCChOQIjJEW8mZT7/dUqjI57oFbHUpGLuwbpgiDmBMa9q1Gp+VUHDN5fUJUgl7c46QxKcThTJnHXU2BLO1Nm/lU2iMSAJI+f9NVzD3V+12rJDJXZTj0s6EcDBAI4zMxg6Oq7nd/lrPUMd3SrIXmCDMdX9dQXbuwpvTgqALgWKyJOROMzP/Toilt6l9QGmSgVijQCCRJAMfEaNGD6P1jv6dM0mFMpaVirTKyIyoP2Ixnka0Hhniu2Tc7ZWYBjRBwJ/GMsB9ysR8AaxdUCrQLwaZpvkWkYJKhoPxDd4/TUt3uq3nbcqwDrciCihJCmn2DAytoPc8njU2Si1tdv43s9ruXrKVJqbcMirP8AiMbjTIANjHHbGZjWE8N8U8voVvOBI61Bp3XZMK8cEx6s6h4zUPk2gKahZRPkLScgyCCVOBzOO2q/DtuhpqBu6chRPmJgEdgWkRIxGiT+xLnwaUd3U3L+VQpO7rJPpFoHJLMYH+/GsrS25pu6s5V7iZVzjJug05BBJHPsPfWm8K3I26sKNcNUOWhZRUi05BUTmAbhzwe6/feJlajKKFJYAm5by5hTcTI5mYH76qfo7bflHwnwveVg7066uFHV5jgFgASAL54JPIjq/amj4hukDdY5GLDycMJSAADxnPxpw/jdJbPLIpFvMSaRpw4WqtMhr0MiYOCuCeQJA3iP8JN9tRQ1pJUg4dRUBlj3HxzpTraf+qx4zvadHzHoMy4C1GDAPJIm44nB5iY11D6sckX0GgRJQ3Ek91AHwcZ5H6tf/nUal/DiqRRJJuYsWHEAqiWkTA9RiSftma+yEwtalU56TCkjv86c9/MPy6+q0Ow8R3Vd3WltrERgGeot5y4FhfAUgScAMY1sfAvolqrrW3m6qVagAaBFqsXLYLAkgHAByBj70eD7sbagKVUzTlTUemfzkAWFj8gA3WkAd8ahU+u0Bnb0yAFtBZ2FMDkkzFx/zQDAwdYdW34Z9dZ7rX1/DkaBTamofF5IZmj2mbhIOCYGNYj6i21WmjNX/hK9oZaIBa4VLwVp+Wx/EMP3gjETMBfQ+o6r17vOKlR1OqqBTWRJDVIAwQJyADpR4rZUup7VeHBvBJiGdSxqPBMus8AEgR20uZZROtmszu9xWrMQ5i4iVgLlegC3ABBhRMZxoJKbiGhxTEcEScycTgXARMCYzOnNXfgsq0gWdarz1QSi3LhnHqYqpHfmZJJ0ur06hJvaArC2nStAuMNHFuDxII+wGuiJoilI6uqWBOVaAASGAk4jmJkH2yNedvV0gEHFobjBtOcSIx/uLtyIkF2PvgjmAZiWywJ5ORk5me4YhjIJiIY544ziTnJ5iZ7a1zQNWqQenlpDFBOOJJPspghhMr7mNUJUHSqwStswuJ9JK3NKgXE9p9s6FXpJF0Q5A+QcxOZGQfsO0anSN3YwQ02g/qv/AHfrA0YBbREg+0E9wBwMwcHt+mqQ63k2yTJN3YEAcHkccfze2o09yAfc9lPfBFoHuTECf/PAhZAE9LBQx9YgCMjqHHsMzzbowIuhn1lfgBCJ75Kmc5512i6DhVAlhAxa4iO0YPaNdowiprihMXBeB0gSTBxyRmM/AGQNSpkhWKx0GZYBgQSAQFYEOSzGVg8txma0oBjEZz3IwIxn2x2MTGRonwrcIHLGkzAexsApNTIJjOfUbhPB/QoTqqKhyScsTnuBBM8gYMn4z/LqzbmAZYyRiZYTANxPPOY5gZgYNnm3vN9SpVYhQqhVgKLbpkAmxXn82ZxnXpcJTZGJucTIUXBApRha2VIaRlliBBmZKa+lRuFs3ljDKTAYPmbhAwzKbjB6f3JqVA8GWhg9wwQjOoyoMlzJbMYsI4I1bVJSo4Ysb1D+YjKoqAqCTaLgAyq4IHdjjkBdS3lNJUk/hnLcmCQyiLuQ0i2RMzPOpCe92TbkKGq2kKrEurCZFxbOCggCQCZ9hxb4fTbZh18mjuUYqSyq94khLbgFYSchc8FtR21Y824FRxDy0lWItYKBcvQcSME8nJkm6QFnFMUnK8r/AIcCWlma5liBxcQc441N50D6/ioemVpbisoNM3UapKHyyIuUVB5dUDqkra2RgkRpXV29RSDVBWmR05DC6CYUKeWAGeMZOvdxXcSjNDWgszErCkdnDMMuxgkcAHMzoIg7c3mHwAyv+IsET5nmLi4lI5P+IPto8bD0T4hu2TZ02QlalNiFI7AsYMn/AJf6/OnNDxVjv9uquGo7imCFnCyhKkTFhvEfqRpFUq+anliktO8XKA83GUeYDG1bAc8DP21Hc7NhTplSZplrWtgkhmcR3iSc4kD3I0ZpbZWy8O+q7huAbhVo2KpAUlqpvmF4tHlznMEiJAmnf/UtdqKG1ab+YsVLLHtJ7GYKmVOO3PfS/wCm6rUPEWemYR3e49rakP1XYHVb+kfOrPGnr1aamotTzDbJdSJZWAHUSR8RgCNR4yU99DvqLxXcHbVKdSpIZKbr0rJUlWm4ARgx959tZTw9lCiPkcci4/6ftp5u/C9wtGtNNirgQVN4ACKLSR6RcpPt30m8PekqktRqMoLAVUeLgpNzBSCCLgRj476rnM9FQPjFcimU/Kwkzz0MsD2jJP8A/NWUaxdjJvYlu92C0KP2tEfYaf7fabWo9o/ifMKhlD0kqqAYJMU3UgyIBbjqweQu8Q3Pl7ckMJFPylUEyr1CDkAlSwpgyRmQOZ1UC+hudrYnm0kgqwE0wYaisVW/Ce5bmKtJHVnjnQW/p0ZFqkgkGwtUX8MqPIIkCOgnOZHMaSUt66hVZKbC1isyD+IIYSCcmI4/bRfh3iXWLaClmCC0kOfwxClVMEHPzj3g6iT2rylXvtafEMGADMFeYUjnrSGiRgMe/tofEQCSvIuGYg+2iKfjBvvqFv4eoHhWIj2Fsx3B4iI9gdR2527wqVmBjNwDDj/Ln/37aqFk+hniPj1V7qCuRRFOlTtOQopAsWCjALOpJOcY03oGkAS4Vmp0xXNMK5ZbTeo/kUFQsK3VLTMEDQlfxIGmaW3pLUUd2tUXQRdYDM89bsTniDoWtRdiarj8QWsWpghbBFoJK2yoWDwYHxOo8dIduN3SrKtQvYaahal7NUKyrLaLh5lR+vkkDMA50JSVKiEKijjqqr5jFHLN5lOlNoAu5y2YnGrdxWAV26hEFrAbgGgsSARazd5Y8SO8zobpSEQGZAmT6o+cgrKAcwLWB41c5wPNwCtKmGDMq9RUlDcCIAtJNOmvU3fkYnB0N5IW2I/NBBUMoMT2NqDCjqM49sdewpixriTyR0qQSMnqAEXCRnqWYyNRrPliyofSVi88TJKmRAUzM82wMQKkAStRIK3NdYCJkypHVwMGHJaY7e41GpJiVAMSPsek9+mZH9PcalU9nhyelXtjkwDaQI6Wk8c/sJXBWLAIYi6MlROCG5In3J47YivgL1ZLgByvBX37kAdwQYEiI1XTpEhmKgXFhjpzBj0qInsM8fOvILKGwRyYIGRkAiDIhs9+c9tctcoSQgZTyrGRAiJXsZB+2TnTC1aFwZgQCgWGNqsZIplSBycg57ffFLLaWLAkkLdJmQOYkdzPOewkidWipTcH8reoLUCi03DhlAxA9OPynI1ZUW8ku0rlmY1ASuRjMyo7RH2GgBn257LSiB6kk8dzGu0KNx7VCB2AZYjtAgxjt217o9EMqdIFyEkyBaAfT1WnPNoMd8CNUhjcgVkZSpa0AiOQ4Kki4478yec6kQCpimvmLJEnBCyJZexyP3EROuoFmaoGFzwAoVc9WRljIjqxM/0koMdptvMbChjVusZGmGVZCFHzggKDzKiDrzb7R3MU5apHSpIpqTkElnIJaR75kZ9qKBKuyGkGLm1lYFiGIuBDLJkYPBnjPGr03ioKjQzIbVIwjQQMBhkCcDgN0zoNWVtvByVLBlAMzIvMDiY4BGQZPvaEdW8uEFQkqZUeYCFVhNQjjkRMd54Oq0oNUUM7wREdDMVD3TKgxMBzEkye3Yjc0kdCam4AaICWOC9nYN+UkTCGe5kTo/YCGoWtt6jMQOZEwAe5POJYmZOraQPSsSqkrdY0lwQ3ser3tk+kkcnVaBizvKrb1hHYF/LWcKj2molo4DXQRIOo7ynKlTdbMgkTe5HPzJLSRA+SdICa9Mm0h4xFMlfUVjqgCSRAJPcDvwZGuVW4O0qQxKRiSAV/MCWWHxx3jQyuQD5YvgKMgyRMyAJPuM/fVtGkvQ0wqsvcAhVECVEKW5x1cZHIIBh3wdzDXieosxaR26nEgQGgN3EDpOpNVCOnSvmW9yFby2iQ2O+Yk3czybvFfyp8sItpuOCnVKksfccEkAERxA0VRpzTVQiessQZgmCAwYgkAFiIhhBjAIIRJJKMaawfVlYWKfV19LRiyMklhdJkTrwbfcLSal/EFUJqU2TMwwAEFRDjNxnABwZJ1ds6tO7qVTTDhQ+YJYBwQrglkYvEEEY7aHq1FAtVhBNNqblDCmoAGYqrglTFsCeJ74mmXU9q9FlphipaTUcPcSmFttTgTIun82RgS12bClYD0JaApqoGFiiVtp1UaWDlCpYAQQQToqoyiHBYSPU5NyCbmpqBYIhmxEgt3nS/Z06gpikyWI4Lwx82QpKT+Gykg9QBBPpPxJkwCP8A5zfPCrupOQxRRTYFcxNKGfviMTwe6vxvcbzdolNytW3rDBk6iFImTDEwWwe0exhpVr31KgakBdLCC9N2PoDBnLiIU8QQSulQr9PTNrssFOprLAiywVQKnoMW8RydKcw9Ja/hzUgxZWiYBAID+0Bh3A1Z4ISgrSCGZVIlfUoJugH8smJHt8GHIrU1CqGsZrlksrWsLZVZgTkZ7RznISrUZ4OVCj8QPa6iyQSqOZUBgDicnVYWLm3KkBVqEiL2qcdo6iy3W8iAvNpPEGT0QG/F8sgEkBkEG7q/MIHSbYIIEY5jUKFcsbpsAay2OpioHWQIEWg5nB986tjJgkILgSR6WBJAmcCSCM/3GmMV0K1PALqkt0hHm4gsiyGJgdVQACALdTp0mCgMwuAgNY2CRbbAuY4BYgR7cHFu4rkMFNzIRJMzcDiQQSIDCTnEqMHQyUWs/DUwGIhVKCVfgGekhYxkydGBFagqAmIYG31ECMSQyDEiFtABAgY1bTqswlReCAexFMlIDC03rBwSQeeeTqqSzKKZGGJ4OFxcvTNxJiBA4WZOrKrrc5ROpRNqlVKxHP8Al6iYk5mYjAMUVHIUiGUQIJiIkK7PaYGAWgEgSR2GrdxBMdJ4BIEccgjBBlQMZ7TE6u3FEIwqF8YCMbCouAniGUzItk+k8zIAq1cqZkSVBxPVbECJH5gDGTERph4aoaPy5AtYyTA6cZYYOR2APOoedIBiQyi0ASQcFSQOlQPn51zUnANS9hzcQLFBHUQTE8nP3jXjIQYAgHpIRQVUHObT0jkQYyZ+NMB2mSRdkiJa2QBDDrNvq6gfcH4nmK5BOexOCYzAI4BYnAPE5nVlQgxjAiQTgSWVjD94DCJ7appRIKj0gsD6QMTBIDTxj7jQEfM5JjAJkDHJLTmOzREHjnGh/MBW4NJUAqRIMDtnnucjVwWVuUwR6oAkGOCuIYfzDXtdixBlcCZj3BAMQD7jkgT8TpZ6JS5TghWIAEynAEDnOBA/TXaoroS0tTuOM3c4xzwIjXmou78GZtSutnPSSFxj3txxBiD8RqWybzQQLgVMQIAX2tMmDPxH767Xa0vqz/30mLztGquR1Fk6mluQe4JkqbvuP00ypP5CBH8sMVJptZdJyGUYhVxGR3x767XaP2qF+zpOrMHRWmfUxPUVi8ZgsCQRcDGffVlavFMB2JKEy3USWFwIYElfaCJxOONdrtHUwKqa2yICi4souJklcHAMEY4C/BGp1WapgswdQsFoYlPVItIj/E9OJycE47XaP6geSD+WbckTEZI4wvY9jzohaaGk7MDYJLRaQDIAZSy3B+eBEnEa7XaANoyAjFUKMAS2ZAksVJ5MjMARk9wNW7NyEXcVLpqU4uuk24YAzdIzkAKZPMDXmu0qT3bubC6syoSvmETJIWW6ixYgizEDvGdE0gC7Mp9KgNb0qGQA23NLMAtVMxk8Yk67XanfgwNHeCoWEQaZBVAom2DUUlye5TIxGY5jXlGkXFyzaENSot3akPOL2woiAemZg/prtdpaRjt6FOqxNSt5akZW0+kpeygIMyGUmXHA5jSurSALhyGKs4qCXUgU5WVZSLgx6oMR/btdpz2qopRLMFHQwVybLVMKysbGg2m0ICYlp+8j+bOWe1CItkhoYBApKpbAYN24jXuu0/sllXcu9NLnSmvSAQrPd1wUz7Erkg8+w0LTqU1IlAbuoEyScAISGPIDARMdKnOvNdqgJ3FU1fUTUaQguJFoV+F6owc5ABjOrilIkioRTBm5/LHTm0kWyxIuBHzOY47Xam0/tfSV6lcVQzMQSSxPrCyMyRBwRgDgaJp+DhXFdqZSyGcKFZKgUNcrUywtLLjpMT2HOu12p6AChtgaZ8iGJ5CgU7VtBtEmDcR6sEBY/MTpRu1qAhaihQKgDWhASpF0QvTeq05Dfprtdo/RVKo8KZYA9QJUEHJ7GeIPfjXeaGmSYyCsAiF4YAr3x3B+2u12tN9khIVmvlW72lsrIAm04ww4nnQ3lBosClsAYAgCD3A9gOe+u12ie7gVqSQDEHq6ZwM9puzmOPfXXspWboJAXM+oEn8wg8Zj9sa7XaPrSeF7cErPyD3z7a7Xa7UX8llw8f/Z"/>
          <p:cNvSpPr>
            <a:spLocks noChangeAspect="1" noChangeArrowheads="1"/>
          </p:cNvSpPr>
          <p:nvPr/>
        </p:nvSpPr>
        <p:spPr bwMode="auto">
          <a:xfrm>
            <a:off x="0" y="-830263"/>
            <a:ext cx="2619375" cy="1743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9237" name="AutoShape 26" descr="data:image/jpeg;base64,/9j/4AAQSkZJRgABAQAAAQABAAD/2wCEAAkGBxQTEhQUExMWFhUVGBoaGBgXGB0YHhcYGhoeFxoXHBgZHyggGRwlGxgZITEiJSkrLi4uHCA1OD8sNygtLisBCgoKDg0OGhAQGiwkICQsLCwsLCwsLywsLCwsLCwsLCwsLCwsLCwsLCwsLCwsLCwsLCwsLCwsLCwsLCwsLCwsLP/AABEIALcBEwMBIgACEQEDEQH/xAAbAAACAwEBAQAAAAAAAAAAAAAEBQIDBgABB//EADwQAAIBAwMCBQIEBAQGAwEBAAECEQMSIQAEMSJBBRMyUWEGcSNCgZEUUqGxM2LB0QdygpLh8BVTsvEk/8QAGQEAAwEBAQAAAAAAAAAAAAAAAAECAwQF/8QAIxEBAQEBAAICAgMAAwAAAAAAAAERAhIhMUEDYRNRgSJx8P/aAAwDAQACEQMRAD8ACnV1OpoO/VitrrehLhgj6Ip1NLqb6IV9TY156MVqauR9LRV1atbSxrO4Zq+pq+lq19WrW0sXO5TAPqxauly1dWCrow/IwFXUvN0CtXXvm6WH5C/M13maF83XnmarE+QkvrhU0KX155mnidFmprzzdC+Zrw1NLBozzdeedoTzNRNTRg0U1XXnm6ENXUfN08Tos1NRNXQxq6iaunIVohquqnqnVDVdQapp4m1c1XVTVdUNU1U1TTxN6XtW1RUq6qepqlqmmi9JVKmh6ja9ZtDbiuFEsQo9zj/06bO16zapd9Lt140o9ILH39I/3/poCr4tUPAVf6n9zj+mhje4e367WZO6qf8A2N++vdNPm1QqasV9BA6sV9TY1nQ9X1atTQC1NWrU0saToer6sV9ArU1NamjFeQ9X1aKugBU1IVdGKnY8VNWCpoAVNSFXSxU7MBV175ugRV1LzdGH5jfM175mgvN9tRobm5Q3E+/wY47caB5D/M155mhPM13m6MPyF+Zrw1NC+ZqLVNGF5CvM14amhfM155mgvISamo+ZoY1NRNTQXkKNTUTV0N5moGpplehJq6rapoc1NVtU00XoQ1TVZfSrceLovp6z8YH7/wC06V1/E6jcm0ey4/rzps+vySNBud2qepgP7/tzpVu/GwPQJPuwx+3J/ppRd8DVbfpoZ38lqW43DP62Zvjt+3Gqajk8ljHuZj99cdeHRqENcI++uJ1DS0k4HzrtVzr3Ro1pbtSDaReew9TMPYng/romk9Ve8nHSRd/UHB09VOjcPqwPpbT3DFSwpyFJB6syO0RJ1W+/YR0gScAkyf7RzoV5HIqamtTSdd+Two/Vu3uI5Gqn3lQ8GB8Y/wDOlh+bQrU1FanX91J/7SAf/wBL+w0np1KpS4FoE5KxJiQt3uYMfY51rfpL6W/jaIrHcWvTZ0IMSsxzkcqAcjt8ajrqczaqd6CD6l5ms7X3TSVvJyRIgA5jEZIOI1ofCPCalWncamfKeqq2SSy9KoTPDLJDR2z81bIc71MVNSFXSGn4g5yFMfAJ/wBNEDdNkYEDuR/vH9dB+ZwKmqNjW6SM4d+QRguSDntBGh/Ddw5ZH8ougdZA/MsgmAcmRP8ATWn+s6VAUI2tJ1dagLuaZQBIKwWjgsy/01HXWdSH5etKPM1TV36KbSwB/t9z2/XS7ZbRqjAFZa9AbiALWI7sfg84yPfQ/jNHy61SmqYDEKFNxAPUOoHMAjMng6rZuFe7mnh3IxkZ47/rjt86F3G/7IZPJ+2qN9QZaWzZSo86kzSDcVKkNLYlDDBYEjoPudCttSSDSBiBkkA5GeccHEdtOWVN7pnS8QUmOD86m+7UcsP30jqgyFUMTJwQGJOOy/A/vrqzhZW0If8AOpk546QIOecY0y/kpqfFE7sB/X57aoq+NIOLm/p/fWfO6LHC2mCCT1Tz2ERyM6lTrgXMwwpACxJYnEgSAsfbvoL+WmreOGfRj5Of9NdS8RrOelAR7Dj7z/pPvoOoYzTcESbhMEADEYyO/H++jdhthWZriobEOoBtkEQDHT6RgHStLyt+1dY7knCVf+mmQP25P66GrbHcHLU6h/5pwP1OhXWn1TVrm0wekc54mrng6rIpT0tXLYtlFHVOM+Ye8aXkm0TV2VQZtAH3Uf1JjV+28C3FSnUqLS6KQuY3JxE4hvbOdCVm3DhlrPUKlXkM1wkA9p99bzwvZblNtUpFTW82LqpvYgEKLVhiLQhJBYHqbUd/ksgklrDVNi4A6cn3ZeP0J1Kj4LXenVqBBZSgsbpiZMcR276t3m5QEguwxI6T6SSw/OY9REScRzGdds/p/c/wwFNQUrIajFwgYXAQZaWUAFgAO5mRwTrvIck189cj2A7QJ/p3OvKVOTHE8GDH3+2mD0SSbWwAP8xCnIBj9RMCY1U1Ig5B9+G/f06vSwFU2xBI5jvBAP2xnU08PdhItH3Mf6atrVnBwD7/AH+86SVqrFiYOWJ78TnStxNyGx24GCCT3IaB/wDnXmvaFUqqiew/312jyh4t/jgQVdQeY6cD9O3A41XS308wI78T99D19uwXJB/5TP8AoNT8PpggkkLBI/YZB+86ramW6abOoeoiIZiRnggyeB8zr3d1Twx6SR/vIJPTmc6C2y2SIxKtMSD0kHMfI/7dENWwykTIIlFj7HJ+V76ag1aubwAqtBU3dzmYw33GZ0x2fifmEIyhSBiIiORAHGDx8aXUqKlLmkMpIJzgATMe39dTooqiWEGYBLTBHMce4ORj+8nL7S21ZivUOGtB4F10EAntJP2zrYfS/jmx29E0tylKq7VGYMrwFEBbajA+8kYiNZgVhZa3vAkYIiQee8c62Hgfh1Ctt2Y7hKVSwBZZQC/UCY5EECfgg6z/ACX0qT+qSbneUa9aq9JEpq5lVtYFOAAGttmeoQQcnuNaPwEbR6FJqm3/ABFlT+IUZ46RMScqwj4PedV+MbCglIhN1Tq1LVtm8i5SwZ5C2wVYGJwVHOpfQ/h4qbcoQfw6nUT1AB0AVgRiLkPHvqL1vO1XM95WZ8b3g8xghhbuLr+85J5MzoOpvMgy2D7qM8yAQY02+q/BFo7pkc9Jt4MRKAZ/6/mIHvpBTppJCsxaWUCckyFHAzPt8jWsvqItMvDPEDTKuorEU2VhbLG4GQCVtgY/Xt8anxr68rbqjUo1KThWKwFpFCyhw03F2CHpGIbWW8L2LfjAVUVxQqFVWpk1FgqptxziZjOvp22TwpFa5kLEAK1rueIn0xMjjWX5L7+DnOx85FZBVpWhwjEBVdVDGCsz5ZIbnk5xnRX1Ttmp76t5TKVDh1LWsrC0GTMq+ZB/UaeUvD9vU3IenUWxMLePLUhoVrgQSJz27DscT3ewRqpquadIqgR1otTtX1gE4FrerB/lGr32V9+iLxXZD+H2JpwzU0reaFyVDMpRmxEYbPH217vdi9CsyMFAUJhWVouE8KfkfAke41pdsC1JNsta9V6FCpTe2biWZS7QoRgLpkGCZ0JT8NVkVXrIxQAEVFKSYlVIR3AImDyQZniNOX6FIN5sCCgDo3mANCdVgJM32gwwjIydVPtKdRqYarTtC8ElTM2lSDBX0Az7MpE9tt45sSiqgTZqGBYhKjIBJkSy0Hu7RJH66o8O8CDlnmnURQpZVqBF4FwBNpEw3Ydvc6elrOvSAuSmAVVAxowpNMkx1KwuHZIOSYicHQe+8GWnTVnpTcCbAYbIaCwDB0hxBU/GtB4l4T5jllWRMgedSJEgE8OSSSByTgD41Ot4A7qzVKNUFiGFtthXJaAozwIC9yPfVf6L0xvh+yKoK/lSqFVJui5yDgAkgm2ZtBjBPvo7w0et2W2xZtJg5MLAkHM8D2Omlbwi2B5W4VJkjy25nJgiCYkDiccaJGy2/l0wVNKWIJCGRTXF7KTl2csTB7D40urhSs1u6dNltKkkEQ0tgWhYIug+886C/wDjVkcyI4J7Z7zrQr4YSC3acf8Av/vGvE8ODI7eYgKRCkm55/lEdu8nU6r5Kdyl0lrmOSAajAAyT+Uj3j7a09bxV6e2Bur3LRBm+sBITBxXiP8ApjBxnWe3QCiSQMa3X1XQSltFeWBIVRaoYg0wsGD2mST7TzqO77iufuvmTeH3wSxk+Upn5Y024PZUu+5OtL4q706CU2RJWlTUsctBCiZjmZ7+2le0rLCUokmEUjplmIAwe8n/ANnWi/4i1lVapcFAatNAQvsjvAx/kGjq+4XOZaxm12fmK/qVzCo2Aq2Wl7icGb4AxBkk9tQoBkV7yGYWycGLgpgSYMT2+SNAJ4uqgQjzJJIePzT2x3Pb/fVQ8YEWw+TyWkxBAu/m+dXKy8osq1GINpM8DAPKlv7Ff2Gj6u7U3gFTF8ZngqqYPuSWH2nS5Gva0XcNE8ExAx3zbo/ddsm0F7RJgAMEUR/yo+qNnPEN0wqMBwIH7DXmrH2tUk9DcniPfXaz8UW04akxBNvbBIYyPtI/fXlDbVLw1ptIJHAuIzgxkfpOrwqI0A9QwDMmTx2EGPnXNRiAqgEkRahOWOMxbn5OtsUppbUsbwihDkm+79Rbxr2k9MYYvk4CupPwIVSewwY0wsemoLgwexIlT7QGOMxOO2p03BHABiIBtB7ZgGf20YZfQoMxgscgTfgxyBEkj9QNU1KbBCWxLKROJOQbZicE8CMc6ZboKqxaQTBUyyiO62kXE95+wxqHh1QLebRcYEwJgzIn8oPcFu+dLC8tR8Kawm4ATgzAKscZB9gWMjGNOdluenBCiebVIMmMT840qo+F0lllumTAORdEiBJOImJLfC8aM8Kf/wD0JkQ4KweZALgjERx37am405q7f7gtTYXkxyBCjDQwMTx7fGnH0vu6hR2o1AHDLNGIFUEGLwPXEt3Hb2g+bmhKVAVuFrdMlbjHFwyJ4kaA+j1ViatAO1SlC+WW8s21AVWrTdcuykGUIWQfg6i/GC+qP/4kpuHCV69E0i9qLYYQwpbqXNzXXQbhiMY0oqbXzqzpSoiozguqrAK3IGLqMYEkwPbjTLxVa+4pIKxW0SwZ3ZQSrWE3MWMyYtAH667bbdkp+dTWi7AhGemR0KQchWALRxgNiBwMPnZMT/0s2W2qWJVJpANmQx8sqSyMqqelMiYkfHbUagqxIc9AuaEWQAVWcn3IEaDLOxDVGJukg3AGJOCXaKfAjMGe0Zdb2lGOwY47e/7SAf0Gnecac3YDpV0iLTdb1NbeeMmXYgcTIA/00x89qgDr5jrcL7RaVWRJJUFVJBOYOecY0s2m1ipfBKzBhgI6Ytie4+IiZgHTig9VUNKmDTo1MEJhn/NPVgdIycnsJ41fxPUZX5CbjdKpUAQwuIVM1GBVQQ1QQSoz34YydC0aT2hhQpouOp2ZhAbqAMFfTcOef20b4kKW0WHUVK1SGFEelVkfi1vzVMkQDExiBnWYG5Z3NR6ku0AtAECItEDpUTECBGNKbfgHw3fY1tqpAM2lGAnC5LDgz2nA+dSXxBc/jbUzMdKxMmPSzf8AmPvKukxX810x6iZxwQSJjPA/0Ghqni9EXoz1Q4JwqLBJN3+J5gIliDMY+dHjYNh8jKZtFBmn8lSzmI7Cc+3uO2r2r1QIWmbFXEVARNrORbcYFwAyOCSeDobebk1KNOkzqVpEsqxMEmeSuc++NDbX6faoKjKaS2KCbrFJ+FAgk/8Aj30XnobBb7hiST/FKZ+f8xHCE/lUZP5x7E6m/jlV7AN7UhAogkDpYkmSCLiADJIMAaC+nxbWqJuJ8p6TCXLWo6nzUcFiSDcDke/ydWb/AHSXK1N3iZIcg29TEEHNrQV4IwD7xpZ1uGgv1JUyp3FRoYiVNNlYTAYCpTfER3jR1DxYMVutIk80qQNsjEhMmDz250irVaIYghAZOCeO3Of31ctKkCBDK8TEHIMQVIy4MiAPb51eRN19A3/1DsWQhdortEAFEI+ZMFgBPsfjSbxz6qSulOnSpnb1C0hibrTNpUgLywOMx76Q/TPiNOluELNTKxHUuFIAa4qnVyucGMfOmW+8a2zYtoGZVmp3ksAbiSLAsMcZ98CJOufrnOvUVz8fJN9O+H13rMlKkDVS2oLgego4YMCCIkxn4+dX/Uu33ppk74edTuDfiAKL3BCODRsyFuGSRzjnXuz25er+BY3pEMAsEsKaLcIZpkRGfecav+oQx2z+dRFOojghfNYoaRLJJ815LXKYK8ggwZgO7uj1PVfP6/haxcKbQPUVJgGJg8x2/fQFTw4xKBiR2JU9/cY0x23iFWmZOFuJkcZKyCfYqkdsE++mK16dSBUFrfzIB6pRcoRElmY8CAutKj1SnwqjDEkG4BRk4LF1I4PYgE6OrLNkTBx2PSrMAYAGSCTx31F1UsUDSyiYyYH6mAcjQj2MLxVlUuEkEwCIIAPwcY76FG+3qKqgFgDyfuc9yPfXaX+azQwcwQIiQIjGJ9tdoP8AxVR3ahYfMcTmYi3tk8/002273UgcmwjEtEHIwvtPbSRaJUHlu8W885kE5iedHeD1QSB2cWx7Htmf/YGrmplMq1AQwAABEzao5HdmzyRP7c6R7LdGeD8xOOByONPUPSh4JlJwD7qJaSc+08TocGPj/wA85bJyZnvpaA3iBwMQT8WyCPYsajcd41TsH6iPcGP0ziBHbt+86juqoFy++bRA5hvSok/diNDbeoZDZhYLGJhZiTiAO04HtOjUT5PqT9MkgDAJJxBkAGSezTGR/l/MRfCt+vn0cEgOCTBwJyeTGAJ/r2gjwWqlUVFZytqlpI9cEMKQOYDWg5gEiGkAQz8J8Nq1RbttuZPEiBOMyMtx2n51FjTn9Pog+nWu4nOvnv09sHo7h6VG5jSZ0PcB0m0OAekYj3yMjX3XaOxpo1yxaJaRExnMe86wXjDK9at5O7o+WLmYU3CEHBYs8y4LY6JzIInWPHV3KvrryAeO+F11p0juIpqSXhLmks17AhFOLiPzHtgxOgtiaSU2VCWNRsq6wkBSvqsW0FirCAIIEk50QKYcBckAQA5KkCDIiQLZxgEAzGq91tFC9LFiYNknIHqtC3G60TAgmTgAwejwn9sp0FpbaVkgSWMGSiqSYKMxUgHOFnMjOTa78R2XSCAeQeI5XuP10tq1/IUvgW59AMlywHWy9JkHP5ffGNjs1R9nRaD/AIacuGJthZucqWkCZIE6n8lzGv4r8xky1FGVGdVqlL1UmJkwpjAbh8XCc+w1KpuAgi4taIIVYMwYbjkhoyJke4JIn/Efwimz7eo1QUwaRSGE3BHJJkGMGqB3GRnSWhuDWVqSMFCoBewzUWYa0nvPB56R7GHzZZqep7aCt4jTbptS4LkYlViYM/EZ4yOdCV9wAhPlBw0QUpjppyJb0mYWSP5pAOszt/p2orBr0W0gyCfeSZIAH3nn99EtUZ3qLQcM4Km4iCxwC3yQRz8aqWFZWhospWTRAkfmVRIEWdREQVExiYMzGiqdFHJPloQCMlEJmeZdbjkHvgAZzjIeF/Tm7vDqsNIOaiywJyOlieORE609VylR6TspbouABgFgGK3OqhiFYQoM9owRonU69FfS+ltaIJPloF4UdQOJmUM5hSZngAiZGrqoRRyFBBGFszBIUyuBJBz7z8a7wkU1ZmZTHZVMNUta1xcTMKBJ7xTJPMa88Tqq9RxRpsiBysBmDtItAD05tBMHqF0MvE6e3Ul24KgkgrzIBkyByEAj55J4786W16AEl4UNyQ0AxBkZyOMSR99T8RY3CBYsghvMN7KYVibYLTKnGAfuAaKFSr6mJVpulP5c9mAmAvPHxzqpQ9O4c9ANy07ltIpVIKi0IHdTEE4Mn0jnUfDnXzKbPAIIIFRStMmeJRYQc+3OqrWAiA14ial0HqvBLCI7GS3vyc6I2VZatYU6lNQrQsqWBypA/MbZIC/c41HXr6Xz7+2h+n9q9fdJ5vlFQLkZHU3jFwFoiA1o5kz99Mtp9N7P+D8yujloetKNaQMAALMGZETPfWYoeG0aFQeUUpiojIzVWuD8G1r1ZRKzyI7HmdS2NVqm48tq9JUCAWU2IU3vlYRApJCjqnGM6wv6Fll9jnFFDUNLYqAQAp3VSTTgZdVyZPMg+2lP1H4qaw2yBkfy6a3U1QqBaWIAgHAWATMyT+jr+JpWkLU8xrD6R5SSaStljBAPnL7FZzBTSKvtQVvqBaZctbCyrKJQhXk3AmJaTI76fF2l0BHhSqPOpgmmph6bYMCCV7GYkR8HnQnjI27VrqFI0FxFNal4wZJkiYJGRrUbXZ7Qhl3LuoUsB5dp/EEU56uY4yTx2GsvvaCyVQnHpn+UGJKie4HGP6xrPdT9Ee62LgFkN4IP3E8z7iO/9tR3PhFZQwFjRUyUM8CFxE56jxpqHhSArh/0ECMYiZJ4ngc++lwrE4uYzEcyew+/H99LKJjzb0aiqAUkgZ5Ge+Lde68O5Ixc37nXun7VsWbMoD1F1HJIF/UOwUsvOczqLU4dWoU6ppHBJEnzILxCkgdKk/aT20MxkDJE+2T9o1FlCg8gnMEyxMR/hieQYzjStpb/AE0dOpllX1MA6gcn3wnUe/3jUPENnVRxdTZTUm0EQx/6JLzlckCe0xoPw3x1qdAUnerYGZWWnUNMVFdSFuZYLENnqJWFjGqdz4iQqUqC06YBUF6ODMQQ9RRdUBi45Kntxo2jU6tBPMIrVGogK3NNqjXA+mwFROYJJEaE29Fq5VFIRb6akAySXnqJ/M0KxzAHAjOqjt3MhjEDjmRPpgQAOOfnOANO/p6igqC0R1pAPYwcyT34A7froEm03TYUtmqutMVHfAao5GYkNABx/wAudEVvHKtWm1MVESbb+mfTHSnBTJmZLHOTqfj6X0k4wxOQDmxjgH82MGIn2xKWy4RXciAAYcpcDAE2iC0BsGMMRyRo55nU9tO7ebkMKfh1UsxDUrWuW0Uy6j8rQrsSCPckmdG0fpxlpMT51QIRCMCUuuX00yLC5JXBzmRxrZeFfU+3WnQK0FBWSbYF16yW6uq4vBMyeZzrzxn6gaqj/hhaTmSnLOQASMxGFBJ7RzrH/lvweRmds5kKVLSAimmQgBa3FpaZAZiBiQCftLc17XtuQhjESxnN2WwYtUmI7DMSwX0atCsyUg9ZGaoskoDT5aHJX/DUEsJIMczBOrPD9xRSogO5pswfqupvUWVKsGVxDIDaCCPYcjI6NxlmiKW5ohr6tI2U0uEKzAzhLqasI9Rxf0gLMXACO0/4gV9ttkpqNs6MH8tDcz01DYV7XECZtBzA098Xo7SqoO33G2puC7O1YuSHanhgXz0kzBwZ9+X+5+maTUKlUvLG5lIgiCJRfnkfvrL8nXP20nP0+ct9T7irXo1qoWsqUyQtFAiUr5uE1kdQ4IBMyMLB1XumvDeYlMlrmboA56j1LEW44jgYE6+j+KfS23oU7nqR0t1HEmJAjMyARAE5OsPsKCVrWqbqjRF1vllRMo5VRM+kNTYTm4gcwJr8XUv0VJF2iM2VQsS0AFzcSQWgFyIwO0YEcHVrbIEq1kYxbNNlAzj1ce0YxjV38OQVK1aINzXAVqY8pheFPS04YGP+b4xZW2szdTlvLFx80KADCVCTBuE8qZHTmNa+kr6AcE/i1xTkGRWCgAZmSne89+APaAEdg732GmrVLVCzhYaB1sjFWKDNy3XP2CCBDvXBDJU5Jy9qkeljDFQFAEAE4yAcxq5N8hAyrEpbPrLL0XBSLuQ0EQCftMrxn0mtB4XtRRyGY2goAuYBdVHWE6is2jAm6IgEatG7S1WUkkUwTJ9S9HImWiz3E9UiDlFR397qr2kkOArmmFJlSxU+XckC1bfyktzDERobpyqosU7UpgkQ05BtKknMEwDg3EDHJPkYOrNCyvryFVxBwpuhIXlSOo3djBHpouBIWoAIhSygyeD64JUdQjpIgHvjQK74eWpY2zh5eAsRMkyZBKAkm438mRqlqxVAFJUxGKZMMZhpgTabjBJIwTzOqGLdy6EkIHAx1RElwcuJuYAkEyRMRyNTZkAnzACsQ8e044hyGAyIBkZwdLX3jheG6sqpAhb25zJwAPfhs40Nv76au5JZrZ4aIQgDpYcA2rODGDECTQ2W/U1qMr+dQ6jAgxdbIJjuuszT3NJrkiqrNHJVgSBgcArg8yeePZ/4RXgVKV0hGDpMAmnXXzlOIBhi4MY+wGkPjeyisGBC5LAngkg4b9REzidYc36bd+5Ol+CAxQexHRA+eOcas27sPw46T1K7DBAkWyDgZY8djyYi/wCnneg9OtFoyQxtYYmMCTBBA/X40z8R2dRaFTcVKbKGIIa0CTUIgg9wSxMLxHYRJeveIt2EO5QgyT/SBamM/ZvbtpbuGMntImIHP24I+YHOjHrgsI6YA4g8gST84X3n9RJNTaKaYq+fSByTSJqCoRkdKlYeQVOD21ogjds8A8e+RwAMxAHHb+mg3XIPv7E54z3ybf78aYuvznMkqTyZ9jAyP/Y0M9EAYAwBxwBHY5EZ1QDWA8pPyYz2/l12rCg75+ek/wBzOvNGEoosqmDc6ckBigb9eYzq0b0RalIWnMJhsA3S1pJAgHkQJ95FVGgS2TcYmFE49j/buBP30fTRUxyTgBST3j1DA57AkfGogwPt9qGX8QWgZVBgWmeRjMgwec8ga8WtTRCR6vSAeSIJBOI/6TPv30XQuqGOlEPckYgjIM4Yn57zwJ1J9rTDFgVJMZkMckgmDgZjgyYjTMsc1XIkWL8KRxGffjudNdmvl+U0k2szkDBJwLWB5gyQM/pwJ0VUGCZyA2eJGBLAk8ck/vjU9q6hmuepaYKmkQstcbjJGRzH2++nfgT1Tjb+Oo2CtQGDAtIkxawEEmclcdj8kaKG82rF5ZLpEmINxkWnzADPuCM451ani9B6CbY14VCWDVlDNTcg9IVQQQTGefvGih4KrUBTs29U1GDJUC2MsDIeTcBDLgCBknMHWHljbbf2R+MbwB1G2hFtJbyzgscyeoiQP7nSxNw6w7OWdDKkmYOB++tl9MeDOtfyTTVahpuaYDKRwwbA/Kbu/ue2vPEvpXaeUaqbpHrrAegxURmCAuGkd55A1fnEZazHiXjj1EYCQqy1pdiTcFLdRkhSwPSSPjmdJtv4hbbKjqknpgDPbv251rPDf+G9Xcl/KqhQLSQYHJIkET6YPbVzfTT7NylUFnUDM3SIgQYAj9PfT2CbbgPYeG0ytyoVLD3IwexExrQU/HfLQI9QrcIIJMMOCTaME5nAB/prqO3dAtR6FQ05EkKYgnu0dK45/wB9LfGNq+6rUylJaQq4RASQCJBUmOffHfU/N9turOZ6ep44lWrTRqhNzKrOZIVSYuuMEx7f11T9RbMM4tc0/LZVKjoSbfziVwzioSIEyPTeJX+CeCvXqimoluY/v/fVqvVX1ozQAlwcrcE6RIEAgADBniec6dyVl76LPLFRlpioXIEkXlcgK1ymOvLQoAEWtJyNG+FbSs4mnBKJUCn2ttKs7cliengmQeRgT2tO5gwFr0+DZTJHyWhpPzOjv4BerqUXkXXLzYcjMHBAEdv66qdQT8dJQYVgTk2yjdJYtdDAnvacNzg++inp+YBSStUpdLKH8w2hvy3ECUBZQW5jJ7k6JP01f+dHkzNuRAt7TJjv8/A1Le/TlVgURqUWhQzh5i2GwDEzPbiO86rz5o/jv9AaVJ5tHpgeXdbPpAsAWnAUi6czg4xdqL8maLrAuPITrDsLWIJEmAIEBYIE6ct9LVHgo1BGDEm52AOTIF/frPUcYOo7bwd6bN5jI6sYVfMLh7QGUqRkEEAyO8/On5S/ZeNZ92RWiO93Vk8GSSBkdRmQcLPtqppCkIUYFCHLXCBLAGwSPSWE8HPvrRP9OF2WWRQoEyS5+VUiIEG2SZALacL4FRnzHpJEE3VQAloAU9TwCBKiDqOvySKn479sLtNlWqGFpLLesAlucAeYBauDbB7czbl1S+njddWYKpmaZN10xi5fSMZIBJJOtJX3CrCU0eowDN+EpWkFQkt+IcDpEwByR9tIt+K7KKlQMlBmtZacIpgC8ebVzPaBGT31HnaPHiftXW3O32uJYOVEKWZmtBm3JwAfc4/XSytun3VVEWi1glyQpZjStNzAL2yDg+2c5n4RsKbJWqGnd5VM2lQygu7WktUPUQJLRi4jMzr3YbkUKVYlvMFRLKnlkgWAqQoqHJEnJBOMR1CAXq/4Gp74U9sgpbg0qiGY8u7zDfABIwB8Zn202+oPEUq4pkkGqWUAR+GqWgifSWIOe3fnSXz65BTzQod1uT/7B7jBIMffAH6X06oY0j5dOnaCshh1CLWDFZAIIB7EZBkudE596ztQRmz6miAsAtdnMFcm3GWiZ+M+UbjMjiOQYx7yIu4xzOjmVCjEF4ZWlx1SFZnNpJmRgYHMe51Wy3rOCxY1DNpt6uPZhaR7/HI1pqQT1gbeu5jEryVgxkRH6T+3Gg6hB7gERM5gfc/HudMPNUnqtk3CQohlEr3wMlsCQBkxjQK1G7wVIB4GBxIIW2BAMcZ5PatGqqLi0dI/WJjtz8a7TCn4PXImmpZDJVkDMpBPYkT9x2Mjtr3VbB7C7o3XWKyJ7CGgGSoaOT8HGDx29pUwpyLQT0ktEgH+bPYRAnI+8UU6kNiLs/Fp7EA8wFn3/wC0zPziZwrEA8AyDKrHMkQe4HKjOJjAYCqBGFk2nLQIJI595nic3ciCRqm4yRIImLFBBxETHHfPt9hIbnPqy0dIxgfbnknEnnPcW7I4URnHyTIPcz2EfofjTgF7TaXUfM86iuLUQX+a5JkKKYEICGiSYHbtqqkktEg3YBHLSRPJnuM9zP6WPggmVW6CyxIjBIVcEEEngk+2dXUdl5oJlo4xALAEibiBjpPtz2IwgJ23h0qRVoU1yqguPJksTPUGW6PYZj3iGM8KF6eU24ehY/SnQbAuI/FZTAcgGTzb3Oke42co4NaoKDZbqDXBWuYqFUYtMSQYPxzVV8Wq1qrUv8e4MoK/hEqYJM28SA3V3HvGseoqWRqN5vGoVfMIp1GLOyt1JBuemCChOQIjJEW8mZT7/dUqjI57oFbHUpGLuwbpgiDmBMa9q1Gp+VUHDN5fUJUgl7c46QxKcThTJnHXU2BLO1Nm/lU2iMSAJI+f9NVzD3V+12rJDJXZTj0s6EcDBAI4zMxg6Oq7nd/lrPUMd3SrIXmCDMdX9dQXbuwpvTgqALgWKyJOROMzP/Toilt6l9QGmSgVijQCCRJAMfEaNGD6P1jv6dM0mFMpaVirTKyIyoP2Ixnka0Hhniu2Tc7ZWYBjRBwJ/GMsB9ysR8AaxdUCrQLwaZpvkWkYJKhoPxDd4/TUt3uq3nbcqwDrciCihJCmn2DAytoPc8njU2Si1tdv43s9ruXrKVJqbcMirP8AiMbjTIANjHHbGZjWE8N8U8voVvOBI61Bp3XZMK8cEx6s6h4zUPk2gKahZRPkLScgyCCVOBzOO2q/DtuhpqBu6chRPmJgEdgWkRIxGiT+xLnwaUd3U3L+VQpO7rJPpFoHJLMYH+/GsrS25pu6s5V7iZVzjJug05BBJHPsPfWm8K3I26sKNcNUOWhZRUi05BUTmAbhzwe6/feJlajKKFJYAm5by5hTcTI5mYH76qfo7bflHwnwveVg7066uFHV5jgFgASAL54JPIjq/amj4hukDdY5GLDycMJSAADxnPxpw/jdJbPLIpFvMSaRpw4WqtMhr0MiYOCuCeQJA3iP8JN9tRQ1pJUg4dRUBlj3HxzpTraf+qx4zvadHzHoMy4C1GDAPJIm44nB5iY11D6sckX0GgRJQ3Ek91AHwcZ5H6tf/nUal/DiqRRJJuYsWHEAqiWkTA9RiSftma+yEwtalU56TCkjv86c9/MPy6+q0Ow8R3Vd3WltrERgGeot5y4FhfAUgScAMY1sfAvolqrrW3m6qVagAaBFqsXLYLAkgHAByBj70eD7sbagKVUzTlTUemfzkAWFj8gA3WkAd8ahU+u0Bnb0yAFtBZ2FMDkkzFx/zQDAwdYdW34Z9dZ7rX1/DkaBTamofF5IZmj2mbhIOCYGNYj6i21WmjNX/hK9oZaIBa4VLwVp+Wx/EMP3gjETMBfQ+o6r17vOKlR1OqqBTWRJDVIAwQJyADpR4rZUup7VeHBvBJiGdSxqPBMus8AEgR20uZZROtmszu9xWrMQ5i4iVgLlegC3ABBhRMZxoJKbiGhxTEcEScycTgXARMCYzOnNXfgsq0gWdarz1QSi3LhnHqYqpHfmZJJ0ur06hJvaArC2nStAuMNHFuDxII+wGuiJoilI6uqWBOVaAASGAk4jmJkH2yNedvV0gEHFobjBtOcSIx/uLtyIkF2PvgjmAZiWywJ5ORk5me4YhjIJiIY544ziTnJ5iZ7a1zQNWqQenlpDFBOOJJPspghhMr7mNUJUHSqwStswuJ9JK3NKgXE9p9s6FXpJF0Q5A+QcxOZGQfsO0anSN3YwQ02g/qv/AHfrA0YBbREg+0E9wBwMwcHt+mqQ63k2yTJN3YEAcHkccfze2o09yAfc9lPfBFoHuTECf/PAhZAE9LBQx9YgCMjqHHsMzzbowIuhn1lfgBCJ75Kmc5512i6DhVAlhAxa4iO0YPaNdowiprihMXBeB0gSTBxyRmM/AGQNSpkhWKx0GZYBgQSAQFYEOSzGVg8txma0oBjEZz3IwIxn2x2MTGRonwrcIHLGkzAexsApNTIJjOfUbhPB/QoTqqKhyScsTnuBBM8gYMn4z/LqzbmAZYyRiZYTANxPPOY5gZgYNnm3vN9SpVYhQqhVgKLbpkAmxXn82ZxnXpcJTZGJucTIUXBApRha2VIaRlliBBmZKa+lRuFs3ljDKTAYPmbhAwzKbjB6f3JqVA8GWhg9wwQjOoyoMlzJbMYsI4I1bVJSo4Ysb1D+YjKoqAqCTaLgAyq4IHdjjkBdS3lNJUk/hnLcmCQyiLuQ0i2RMzPOpCe92TbkKGq2kKrEurCZFxbOCggCQCZ9hxb4fTbZh18mjuUYqSyq94khLbgFYSchc8FtR21Y824FRxDy0lWItYKBcvQcSME8nJkm6QFnFMUnK8r/AIcCWlma5liBxcQc441N50D6/ioemVpbisoNM3UapKHyyIuUVB5dUDqkra2RgkRpXV29RSDVBWmR05DC6CYUKeWAGeMZOvdxXcSjNDWgszErCkdnDMMuxgkcAHMzoIg7c3mHwAyv+IsET5nmLi4lI5P+IPto8bD0T4hu2TZ02QlalNiFI7AsYMn/AJf6/OnNDxVjv9uquGo7imCFnCyhKkTFhvEfqRpFUq+anliktO8XKA83GUeYDG1bAc8DP21Hc7NhTplSZplrWtgkhmcR3iSc4kD3I0ZpbZWy8O+q7huAbhVo2KpAUlqpvmF4tHlznMEiJAmnf/UtdqKG1ab+YsVLLHtJ7GYKmVOO3PfS/wCm6rUPEWemYR3e49rakP1XYHVb+kfOrPGnr1aamotTzDbJdSJZWAHUSR8RgCNR4yU99DvqLxXcHbVKdSpIZKbr0rJUlWm4ARgx959tZTw9lCiPkcci4/6ftp5u/C9wtGtNNirgQVN4ACKLSR6RcpPt30m8PekqktRqMoLAVUeLgpNzBSCCLgRj476rnM9FQPjFcimU/Kwkzz0MsD2jJP8A/NWUaxdjJvYlu92C0KP2tEfYaf7fabWo9o/ifMKhlD0kqqAYJMU3UgyIBbjqweQu8Q3Pl7ckMJFPylUEyr1CDkAlSwpgyRmQOZ1UC+hudrYnm0kgqwE0wYaisVW/Ce5bmKtJHVnjnQW/p0ZFqkgkGwtUX8MqPIIkCOgnOZHMaSUt66hVZKbC1isyD+IIYSCcmI4/bRfh3iXWLaClmCC0kOfwxClVMEHPzj3g6iT2rylXvtafEMGADMFeYUjnrSGiRgMe/tofEQCSvIuGYg+2iKfjBvvqFv4eoHhWIj2Fsx3B4iI9gdR2527wqVmBjNwDDj/Ln/37aqFk+hniPj1V7qCuRRFOlTtOQopAsWCjALOpJOcY03oGkAS4Vmp0xXNMK5ZbTeo/kUFQsK3VLTMEDQlfxIGmaW3pLUUd2tUXQRdYDM89bsTniDoWtRdiarj8QWsWpghbBFoJK2yoWDwYHxOo8dIduN3SrKtQvYaahal7NUKyrLaLh5lR+vkkDMA50JSVKiEKijjqqr5jFHLN5lOlNoAu5y2YnGrdxWAV26hEFrAbgGgsSARazd5Y8SO8zobpSEQGZAmT6o+cgrKAcwLWB41c5wPNwCtKmGDMq9RUlDcCIAtJNOmvU3fkYnB0N5IW2I/NBBUMoMT2NqDCjqM49sdewpixriTyR0qQSMnqAEXCRnqWYyNRrPliyofSVi88TJKmRAUzM82wMQKkAStRIK3NdYCJkypHVwMGHJaY7e41GpJiVAMSPsek9+mZH9PcalU9nhyelXtjkwDaQI6Wk8c/sJXBWLAIYi6MlROCG5In3J47YivgL1ZLgByvBX37kAdwQYEiI1XTpEhmKgXFhjpzBj0qInsM8fOvILKGwRyYIGRkAiDIhs9+c9tctcoSQgZTyrGRAiJXsZB+2TnTC1aFwZgQCgWGNqsZIplSBycg57ffFLLaWLAkkLdJmQOYkdzPOewkidWipTcH8reoLUCi03DhlAxA9OPynI1ZUW8ku0rlmY1ASuRjMyo7RH2GgBn257LSiB6kk8dzGu0KNx7VCB2AZYjtAgxjt217o9EMqdIFyEkyBaAfT1WnPNoMd8CNUhjcgVkZSpa0AiOQ4Kki4478yec6kQCpimvmLJEnBCyJZexyP3EROuoFmaoGFzwAoVc9WRljIjqxM/0koMdptvMbChjVusZGmGVZCFHzggKDzKiDrzb7R3MU5apHSpIpqTkElnIJaR75kZ9qKBKuyGkGLm1lYFiGIuBDLJkYPBnjPGr03ioKjQzIbVIwjQQMBhkCcDgN0zoNWVtvByVLBlAMzIvMDiY4BGQZPvaEdW8uEFQkqZUeYCFVhNQjjkRMd54Oq0oNUUM7wREdDMVD3TKgxMBzEkye3Yjc0kdCam4AaICWOC9nYN+UkTCGe5kTo/YCGoWtt6jMQOZEwAe5POJYmZOraQPSsSqkrdY0lwQ3ser3tk+kkcnVaBizvKrb1hHYF/LWcKj2molo4DXQRIOo7ynKlTdbMgkTe5HPzJLSRA+SdICa9Mm0h4xFMlfUVjqgCSRAJPcDvwZGuVW4O0qQxKRiSAV/MCWWHxx3jQyuQD5YvgKMgyRMyAJPuM/fVtGkvQ0wqsvcAhVECVEKW5x1cZHIIBh3wdzDXieosxaR26nEgQGgN3EDpOpNVCOnSvmW9yFby2iQ2O+Yk3czybvFfyp8sItpuOCnVKksfccEkAERxA0VRpzTVQiessQZgmCAwYgkAFiIhhBjAIIRJJKMaawfVlYWKfV19LRiyMklhdJkTrwbfcLSal/EFUJqU2TMwwAEFRDjNxnABwZJ1ds6tO7qVTTDhQ+YJYBwQrglkYvEEEY7aHq1FAtVhBNNqblDCmoAGYqrglTFsCeJ74mmXU9q9FlphipaTUcPcSmFttTgTIun82RgS12bClYD0JaApqoGFiiVtp1UaWDlCpYAQQQToqoyiHBYSPU5NyCbmpqBYIhmxEgt3nS/Z06gpikyWI4Lwx82QpKT+Gykg9QBBPpPxJkwCP8A5zfPCrupOQxRRTYFcxNKGfviMTwe6vxvcbzdolNytW3rDBk6iFImTDEwWwe0exhpVr31KgakBdLCC9N2PoDBnLiIU8QQSulQr9PTNrssFOprLAiywVQKnoMW8RydKcw9Ja/hzUgxZWiYBAID+0Bh3A1Z4ISgrSCGZVIlfUoJugH8smJHt8GHIrU1CqGsZrlksrWsLZVZgTkZ7RznISrUZ4OVCj8QPa6iyQSqOZUBgDicnVYWLm3KkBVqEiL2qcdo6iy3W8iAvNpPEGT0QG/F8sgEkBkEG7q/MIHSbYIIEY5jUKFcsbpsAay2OpioHWQIEWg5nB986tjJgkILgSR6WBJAmcCSCM/3GmMV0K1PALqkt0hHm4gsiyGJgdVQACALdTp0mCgMwuAgNY2CRbbAuY4BYgR7cHFu4rkMFNzIRJMzcDiQQSIDCTnEqMHQyUWs/DUwGIhVKCVfgGekhYxkydGBFagqAmIYG31ECMSQyDEiFtABAgY1bTqswlReCAexFMlIDC03rBwSQeeeTqqSzKKZGGJ4OFxcvTNxJiBA4WZOrKrrc5ROpRNqlVKxHP8Al6iYk5mYjAMUVHIUiGUQIJiIkK7PaYGAWgEgSR2GrdxBMdJ4BIEccgjBBlQMZ7TE6u3FEIwqF8YCMbCouAniGUzItk+k8zIAq1cqZkSVBxPVbECJH5gDGTERph4aoaPy5AtYyTA6cZYYOR2APOoedIBiQyi0ASQcFSQOlQPn51zUnANS9hzcQLFBHUQTE8nP3jXjIQYAgHpIRQVUHObT0jkQYyZ+NMB2mSRdkiJa2QBDDrNvq6gfcH4nmK5BOexOCYzAI4BYnAPE5nVlQgxjAiQTgSWVjD94DCJ7appRIKj0gsD6QMTBIDTxj7jQEfM5JjAJkDHJLTmOzREHjnGh/MBW4NJUAqRIMDtnnucjVwWVuUwR6oAkGOCuIYfzDXtdixBlcCZj3BAMQD7jkgT8TpZ6JS5TghWIAEynAEDnOBA/TXaoroS0tTuOM3c4xzwIjXmou78GZtSutnPSSFxj3txxBiD8RqWybzQQLgVMQIAX2tMmDPxH767Xa0vqz/30mLztGquR1Fk6mluQe4JkqbvuP00ypP5CBH8sMVJptZdJyGUYhVxGR3x767XaP2qF+zpOrMHRWmfUxPUVi8ZgsCQRcDGffVlavFMB2JKEy3USWFwIYElfaCJxOONdrtHUwKqa2yICi4souJklcHAMEY4C/BGp1WapgswdQsFoYlPVItIj/E9OJycE47XaP6geSD+WbckTEZI4wvY9jzohaaGk7MDYJLRaQDIAZSy3B+eBEnEa7XaANoyAjFUKMAS2ZAksVJ5MjMARk9wNW7NyEXcVLpqU4uuk24YAzdIzkAKZPMDXmu0qT3bubC6syoSvmETJIWW6ixYgizEDvGdE0gC7Mp9KgNb0qGQA23NLMAtVMxk8Yk67XanfgwNHeCoWEQaZBVAom2DUUlye5TIxGY5jXlGkXFyzaENSot3akPOL2woiAemZg/prtdpaRjt6FOqxNSt5akZW0+kpeygIMyGUmXHA5jSurSALhyGKs4qCXUgU5WVZSLgx6oMR/btdpz2qopRLMFHQwVybLVMKysbGg2m0ICYlp+8j+bOWe1CItkhoYBApKpbAYN24jXuu0/sllXcu9NLnSmvSAQrPd1wUz7Erkg8+w0LTqU1IlAbuoEyScAISGPIDARMdKnOvNdqgJ3FU1fUTUaQguJFoV+F6owc5ABjOrilIkioRTBm5/LHTm0kWyxIuBHzOY47Xam0/tfSV6lcVQzMQSSxPrCyMyRBwRgDgaJp+DhXFdqZSyGcKFZKgUNcrUywtLLjpMT2HOu12p6AChtgaZ8iGJ5CgU7VtBtEmDcR6sEBY/MTpRu1qAhaihQKgDWhASpF0QvTeq05Dfprtdo/RVKo8KZYA9QJUEHJ7GeIPfjXeaGmSYyCsAiF4YAr3x3B+2u12tN9khIVmvlW72lsrIAm04ww4nnQ3lBosClsAYAgCD3A9gOe+u12ie7gVqSQDEHq6ZwM9puzmOPfXXspWboJAXM+oEn8wg8Zj9sa7XaPrSeF7cErPyD3z7a7Xa7UX8llw8f/Z"/>
          <p:cNvSpPr>
            <a:spLocks noChangeAspect="1" noChangeArrowheads="1"/>
          </p:cNvSpPr>
          <p:nvPr/>
        </p:nvSpPr>
        <p:spPr bwMode="auto">
          <a:xfrm>
            <a:off x="152400" y="-677863"/>
            <a:ext cx="2619375" cy="1743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pic>
        <p:nvPicPr>
          <p:cNvPr id="9238" name="Picture 28" descr="File:Kaaba mirror edit jj.jp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34200" y="5159375"/>
            <a:ext cx="1960563"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 calcmode="lin" valueType="num">
                                      <p:cBhvr additive="base">
                                        <p:cTn id="7" dur="500" fill="hold"/>
                                        <p:tgtEl>
                                          <p:spTgt spid="8194"/>
                                        </p:tgtEl>
                                        <p:attrNameLst>
                                          <p:attrName>ppt_x</p:attrName>
                                        </p:attrNameLst>
                                      </p:cBhvr>
                                      <p:tavLst>
                                        <p:tav tm="0">
                                          <p:val>
                                            <p:strVal val="#ppt_x"/>
                                          </p:val>
                                        </p:tav>
                                        <p:tav tm="100000">
                                          <p:val>
                                            <p:strVal val="#ppt_x"/>
                                          </p:val>
                                        </p:tav>
                                      </p:tavLst>
                                    </p:anim>
                                    <p:anim calcmode="lin" valueType="num">
                                      <p:cBhvr additive="base">
                                        <p:cTn id="8" dur="500" fill="hold"/>
                                        <p:tgtEl>
                                          <p:spTgt spid="8194"/>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8195">
                                            <p:txEl>
                                              <p:pRg st="1" end="1"/>
                                            </p:txEl>
                                          </p:spTgt>
                                        </p:tgtEl>
                                        <p:attrNameLst>
                                          <p:attrName>style.visibility</p:attrName>
                                        </p:attrNameLst>
                                      </p:cBhvr>
                                      <p:to>
                                        <p:strVal val="visible"/>
                                      </p:to>
                                    </p:set>
                                    <p:anim calcmode="lin" valueType="num">
                                      <p:cBhvr additive="base">
                                        <p:cTn id="13" dur="500" fill="hold"/>
                                        <p:tgtEl>
                                          <p:spTgt spid="819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195">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8195">
                                            <p:txEl>
                                              <p:pRg st="2" end="2"/>
                                            </p:txEl>
                                          </p:spTgt>
                                        </p:tgtEl>
                                        <p:attrNameLst>
                                          <p:attrName>style.visibility</p:attrName>
                                        </p:attrNameLst>
                                      </p:cBhvr>
                                      <p:to>
                                        <p:strVal val="visible"/>
                                      </p:to>
                                    </p:set>
                                    <p:anim calcmode="lin" valueType="num">
                                      <p:cBhvr additive="base">
                                        <p:cTn id="19" dur="500" fill="hold"/>
                                        <p:tgtEl>
                                          <p:spTgt spid="819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195">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8195">
                                            <p:txEl>
                                              <p:pRg st="3" end="3"/>
                                            </p:txEl>
                                          </p:spTgt>
                                        </p:tgtEl>
                                        <p:attrNameLst>
                                          <p:attrName>style.visibility</p:attrName>
                                        </p:attrNameLst>
                                      </p:cBhvr>
                                      <p:to>
                                        <p:strVal val="visible"/>
                                      </p:to>
                                    </p:set>
                                    <p:anim calcmode="lin" valueType="num">
                                      <p:cBhvr additive="base">
                                        <p:cTn id="25" dur="500" fill="hold"/>
                                        <p:tgtEl>
                                          <p:spTgt spid="819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195">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8195">
                                            <p:txEl>
                                              <p:pRg st="4" end="4"/>
                                            </p:txEl>
                                          </p:spTgt>
                                        </p:tgtEl>
                                        <p:attrNameLst>
                                          <p:attrName>style.visibility</p:attrName>
                                        </p:attrNameLst>
                                      </p:cBhvr>
                                      <p:to>
                                        <p:strVal val="visible"/>
                                      </p:to>
                                    </p:set>
                                    <p:anim calcmode="lin" valueType="num">
                                      <p:cBhvr additive="base">
                                        <p:cTn id="31" dur="500" fill="hold"/>
                                        <p:tgtEl>
                                          <p:spTgt spid="819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195">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8195">
                                            <p:txEl>
                                              <p:pRg st="5" end="5"/>
                                            </p:txEl>
                                          </p:spTgt>
                                        </p:tgtEl>
                                        <p:attrNameLst>
                                          <p:attrName>style.visibility</p:attrName>
                                        </p:attrNameLst>
                                      </p:cBhvr>
                                      <p:to>
                                        <p:strVal val="visible"/>
                                      </p:to>
                                    </p:set>
                                    <p:anim calcmode="lin" valueType="num">
                                      <p:cBhvr additive="base">
                                        <p:cTn id="37" dur="500" fill="hold"/>
                                        <p:tgtEl>
                                          <p:spTgt spid="819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195">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1" fill="hold" grpId="0" nodeType="clickEffect">
                                  <p:stCondLst>
                                    <p:cond delay="0"/>
                                  </p:stCondLst>
                                  <p:childTnLst>
                                    <p:set>
                                      <p:cBhvr>
                                        <p:cTn id="42" dur="1" fill="hold">
                                          <p:stCondLst>
                                            <p:cond delay="0"/>
                                          </p:stCondLst>
                                        </p:cTn>
                                        <p:tgtEl>
                                          <p:spTgt spid="8195">
                                            <p:txEl>
                                              <p:pRg st="6" end="6"/>
                                            </p:txEl>
                                          </p:spTgt>
                                        </p:tgtEl>
                                        <p:attrNameLst>
                                          <p:attrName>style.visibility</p:attrName>
                                        </p:attrNameLst>
                                      </p:cBhvr>
                                      <p:to>
                                        <p:strVal val="visible"/>
                                      </p:to>
                                    </p:set>
                                    <p:anim calcmode="lin" valueType="num">
                                      <p:cBhvr additive="base">
                                        <p:cTn id="43" dur="500" fill="hold"/>
                                        <p:tgtEl>
                                          <p:spTgt spid="819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8195">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1" fill="hold" grpId="0" nodeType="clickEffect">
                                  <p:stCondLst>
                                    <p:cond delay="0"/>
                                  </p:stCondLst>
                                  <p:childTnLst>
                                    <p:set>
                                      <p:cBhvr>
                                        <p:cTn id="48" dur="1" fill="hold">
                                          <p:stCondLst>
                                            <p:cond delay="0"/>
                                          </p:stCondLst>
                                        </p:cTn>
                                        <p:tgtEl>
                                          <p:spTgt spid="8195">
                                            <p:txEl>
                                              <p:pRg st="7" end="7"/>
                                            </p:txEl>
                                          </p:spTgt>
                                        </p:tgtEl>
                                        <p:attrNameLst>
                                          <p:attrName>style.visibility</p:attrName>
                                        </p:attrNameLst>
                                      </p:cBhvr>
                                      <p:to>
                                        <p:strVal val="visible"/>
                                      </p:to>
                                    </p:set>
                                    <p:anim calcmode="lin" valueType="num">
                                      <p:cBhvr additive="base">
                                        <p:cTn id="49" dur="500" fill="hold"/>
                                        <p:tgtEl>
                                          <p:spTgt spid="8195">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8195">
                                            <p:txEl>
                                              <p:pRg st="7" end="7"/>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autoUpdateAnimBg="0"/>
      <p:bldP spid="8195"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752600" y="533400"/>
            <a:ext cx="7772400" cy="1143000"/>
          </a:xfrm>
        </p:spPr>
        <p:txBody>
          <a:bodyPr/>
          <a:lstStyle/>
          <a:p>
            <a:pPr eaLnBrk="1" hangingPunct="1"/>
            <a:r>
              <a:rPr lang="en-US" sz="3600" smtClean="0">
                <a:latin typeface="Berlin Sans FB" pitchFamily="34" charset="0"/>
              </a:rPr>
              <a:t>Holy Book and Sacred Language</a:t>
            </a:r>
          </a:p>
        </p:txBody>
      </p:sp>
      <p:sp>
        <p:nvSpPr>
          <p:cNvPr id="10243" name="Rectangle 3"/>
          <p:cNvSpPr>
            <a:spLocks noGrp="1" noChangeArrowheads="1"/>
          </p:cNvSpPr>
          <p:nvPr>
            <p:ph type="body" idx="1"/>
          </p:nvPr>
        </p:nvSpPr>
        <p:spPr/>
        <p:txBody>
          <a:bodyPr/>
          <a:lstStyle/>
          <a:p>
            <a:pPr eaLnBrk="1" hangingPunct="1">
              <a:buFontTx/>
              <a:buNone/>
            </a:pPr>
            <a:r>
              <a:rPr lang="en-US" smtClean="0">
                <a:solidFill>
                  <a:srgbClr val="9933FF"/>
                </a:solidFill>
                <a:latin typeface="Berlin Sans FB" pitchFamily="34" charset="0"/>
              </a:rPr>
              <a:t>Christianity-----Bible-----</a:t>
            </a:r>
            <a:r>
              <a:rPr lang="en-US" sz="2800" smtClean="0">
                <a:solidFill>
                  <a:srgbClr val="9933FF"/>
                </a:solidFill>
                <a:latin typeface="Berlin Sans FB" pitchFamily="34" charset="0"/>
              </a:rPr>
              <a:t>No sacred language</a:t>
            </a:r>
          </a:p>
          <a:p>
            <a:pPr eaLnBrk="1" hangingPunct="1">
              <a:buFontTx/>
              <a:buNone/>
            </a:pPr>
            <a:r>
              <a:rPr lang="en-US" smtClean="0">
                <a:solidFill>
                  <a:srgbClr val="FF0000"/>
                </a:solidFill>
                <a:latin typeface="Berlin Sans FB" pitchFamily="34" charset="0"/>
              </a:rPr>
              <a:t>Islam-----Koran-----Arabic</a:t>
            </a:r>
          </a:p>
          <a:p>
            <a:pPr eaLnBrk="1" hangingPunct="1">
              <a:buFontTx/>
              <a:buNone/>
            </a:pPr>
            <a:r>
              <a:rPr lang="en-US" smtClean="0">
                <a:solidFill>
                  <a:srgbClr val="009900"/>
                </a:solidFill>
                <a:latin typeface="Berlin Sans FB" pitchFamily="34" charset="0"/>
              </a:rPr>
              <a:t>Hinduism-----Veda-----Sanskrit</a:t>
            </a:r>
          </a:p>
          <a:p>
            <a:pPr eaLnBrk="1" hangingPunct="1">
              <a:buFontTx/>
              <a:buNone/>
            </a:pPr>
            <a:r>
              <a:rPr lang="en-US" smtClean="0">
                <a:solidFill>
                  <a:srgbClr val="FF9900"/>
                </a:solidFill>
                <a:latin typeface="Berlin Sans FB" pitchFamily="34" charset="0"/>
              </a:rPr>
              <a:t>Sikhism-----Guru Granth Sahib</a:t>
            </a:r>
          </a:p>
          <a:p>
            <a:pPr eaLnBrk="1" hangingPunct="1">
              <a:buFontTx/>
              <a:buNone/>
            </a:pPr>
            <a:r>
              <a:rPr lang="en-US" smtClean="0">
                <a:solidFill>
                  <a:schemeClr val="accent2"/>
                </a:solidFill>
                <a:latin typeface="Berlin Sans FB" pitchFamily="34" charset="0"/>
              </a:rPr>
              <a:t>Judaism-----TeNaKh-----Hebrew</a:t>
            </a:r>
          </a:p>
        </p:txBody>
      </p:sp>
      <p:pic>
        <p:nvPicPr>
          <p:cNvPr id="10244" name="Picture 4" descr="MCj0412550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192088"/>
            <a:ext cx="1635125" cy="171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5" name="Picture 5" descr="MCj0432297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53200" y="4497388"/>
            <a:ext cx="1828800" cy="182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1848</TotalTime>
  <Words>788</Words>
  <Application>Microsoft Office PowerPoint</Application>
  <PresentationFormat>On-screen Show (4:3)</PresentationFormat>
  <Paragraphs>104</Paragraphs>
  <Slides>16</Slides>
  <Notes>13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Times New Roman</vt:lpstr>
      <vt:lpstr>Arial</vt:lpstr>
      <vt:lpstr>Berlin Sans FB</vt:lpstr>
      <vt:lpstr>Rockwell</vt:lpstr>
      <vt:lpstr>Showcard Gothic</vt:lpstr>
      <vt:lpstr>Algerian</vt:lpstr>
      <vt:lpstr>ALFONSO</vt:lpstr>
      <vt:lpstr>Default Design</vt:lpstr>
      <vt:lpstr>Religions 101</vt:lpstr>
      <vt:lpstr>What’s in a Symbol?</vt:lpstr>
      <vt:lpstr>The Cross</vt:lpstr>
      <vt:lpstr>The Crescent Moon</vt:lpstr>
      <vt:lpstr>The Aum</vt:lpstr>
      <vt:lpstr>PowerPoint Presentation</vt:lpstr>
      <vt:lpstr>The Mogen David</vt:lpstr>
      <vt:lpstr>Place of Origin &amp; Holy Sites</vt:lpstr>
      <vt:lpstr>Holy Book and Sacred Language</vt:lpstr>
      <vt:lpstr>Their God</vt:lpstr>
      <vt:lpstr>Holy Building &amp; Worship</vt:lpstr>
      <vt:lpstr>Christianity Beliefs</vt:lpstr>
      <vt:lpstr>Islam Beliefs </vt:lpstr>
      <vt:lpstr>Hinduism Beliefs</vt:lpstr>
      <vt:lpstr>Sikhism Beliefs</vt:lpstr>
      <vt:lpstr>Judaism Beliefs</vt:lpstr>
    </vt:vector>
  </TitlesOfParts>
  <Company>Sugar Land, Texas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Comparing Religions</dc:title>
  <dc:creator>051kt385</dc:creator>
  <cp:lastModifiedBy>Fields, Richard</cp:lastModifiedBy>
  <cp:revision>31</cp:revision>
  <dcterms:created xsi:type="dcterms:W3CDTF">2002-10-22T19:08:52Z</dcterms:created>
  <dcterms:modified xsi:type="dcterms:W3CDTF">2013-09-17T14:41:03Z</dcterms:modified>
</cp:coreProperties>
</file>